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4"/>
  </p:notesMasterIdLst>
  <p:sldIdLst>
    <p:sldId id="256" r:id="rId2"/>
    <p:sldId id="306" r:id="rId3"/>
    <p:sldId id="312" r:id="rId4"/>
    <p:sldId id="322" r:id="rId5"/>
    <p:sldId id="257" r:id="rId6"/>
    <p:sldId id="313" r:id="rId7"/>
    <p:sldId id="316" r:id="rId8"/>
    <p:sldId id="315" r:id="rId9"/>
    <p:sldId id="304" r:id="rId10"/>
    <p:sldId id="323" r:id="rId11"/>
    <p:sldId id="317" r:id="rId12"/>
    <p:sldId id="324" r:id="rId13"/>
    <p:sldId id="325" r:id="rId14"/>
    <p:sldId id="326" r:id="rId15"/>
    <p:sldId id="371" r:id="rId16"/>
    <p:sldId id="373" r:id="rId17"/>
    <p:sldId id="370" r:id="rId18"/>
    <p:sldId id="319" r:id="rId19"/>
    <p:sldId id="374" r:id="rId20"/>
    <p:sldId id="376" r:id="rId21"/>
    <p:sldId id="261" r:id="rId22"/>
    <p:sldId id="363" r:id="rId23"/>
    <p:sldId id="367" r:id="rId24"/>
    <p:sldId id="328" r:id="rId25"/>
    <p:sldId id="330" r:id="rId26"/>
    <p:sldId id="314" r:id="rId27"/>
    <p:sldId id="332" r:id="rId28"/>
    <p:sldId id="356" r:id="rId29"/>
    <p:sldId id="358" r:id="rId30"/>
    <p:sldId id="359" r:id="rId31"/>
    <p:sldId id="318" r:id="rId32"/>
    <p:sldId id="281" r:id="rId33"/>
  </p:sldIdLst>
  <p:sldSz cx="12192000" cy="6858000"/>
  <p:notesSz cx="6858000" cy="9144000"/>
  <p:embeddedFontLst>
    <p:embeddedFont>
      <p:font typeface="나눔바른고딕" panose="020B0603020101020101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4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150"/>
    <a:srgbClr val="66665C"/>
    <a:srgbClr val="FE3C8B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B509E-A497-4F55-B5E2-E711A59EA790}" v="117" dt="2019-12-09T18:33:38.4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005" autoAdjust="0"/>
  </p:normalViewPr>
  <p:slideViewPr>
    <p:cSldViewPr snapToGrid="0">
      <p:cViewPr varScale="1">
        <p:scale>
          <a:sx n="64" d="100"/>
          <a:sy n="64" d="100"/>
        </p:scale>
        <p:origin x="446" y="62"/>
      </p:cViewPr>
      <p:guideLst>
        <p:guide pos="3864"/>
        <p:guide orient="horz" pos="2160"/>
      </p:guideLst>
    </p:cSldViewPr>
  </p:slideViewPr>
  <p:outlineViewPr>
    <p:cViewPr>
      <p:scale>
        <a:sx n="33" d="100"/>
        <a:sy n="33" d="100"/>
      </p:scale>
      <p:origin x="29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찬영(산업경영공학과)" userId="2578013b-0ceb-4a8c-aae4-8c09f27338de" providerId="ADAL" clId="{A0E01284-38E9-4342-B131-CDC9147496CE}"/>
    <pc:docChg chg="undo custSel addSld delSld modSld sldOrd modMainMaster">
      <pc:chgData name="김찬영(산업경영공학과)" userId="2578013b-0ceb-4a8c-aae4-8c09f27338de" providerId="ADAL" clId="{A0E01284-38E9-4342-B131-CDC9147496CE}" dt="2019-09-24T07:11:57.129" v="932" actId="115"/>
      <pc:docMkLst>
        <pc:docMk/>
      </pc:docMkLst>
      <pc:sldChg chg="delSp modSp">
        <pc:chgData name="김찬영(산업경영공학과)" userId="2578013b-0ceb-4a8c-aae4-8c09f27338de" providerId="ADAL" clId="{A0E01284-38E9-4342-B131-CDC9147496CE}" dt="2019-09-24T07:03:33.305" v="642" actId="1076"/>
        <pc:sldMkLst>
          <pc:docMk/>
          <pc:sldMk cId="3591914084" sldId="256"/>
        </pc:sldMkLst>
        <pc:spChg chg="mod">
          <ac:chgData name="김찬영(산업경영공학과)" userId="2578013b-0ceb-4a8c-aae4-8c09f27338de" providerId="ADAL" clId="{A0E01284-38E9-4342-B131-CDC9147496CE}" dt="2019-09-24T06:53:14.675" v="195" actId="404"/>
          <ac:spMkLst>
            <pc:docMk/>
            <pc:sldMk cId="3591914084" sldId="256"/>
            <ac:spMk id="11" creationId="{00000000-0000-0000-0000-000000000000}"/>
          </ac:spMkLst>
        </pc:spChg>
        <pc:spChg chg="mod">
          <ac:chgData name="김찬영(산업경영공학과)" userId="2578013b-0ceb-4a8c-aae4-8c09f27338de" providerId="ADAL" clId="{A0E01284-38E9-4342-B131-CDC9147496CE}" dt="2019-09-24T06:53:52.150" v="201" actId="1076"/>
          <ac:spMkLst>
            <pc:docMk/>
            <pc:sldMk cId="3591914084" sldId="256"/>
            <ac:spMk id="21" creationId="{00000000-0000-0000-0000-000000000000}"/>
          </ac:spMkLst>
        </pc:spChg>
        <pc:spChg chg="mod">
          <ac:chgData name="김찬영(산업경영공학과)" userId="2578013b-0ceb-4a8c-aae4-8c09f27338de" providerId="ADAL" clId="{A0E01284-38E9-4342-B131-CDC9147496CE}" dt="2019-09-24T06:53:40.489" v="199" actId="14100"/>
          <ac:spMkLst>
            <pc:docMk/>
            <pc:sldMk cId="3591914084" sldId="256"/>
            <ac:spMk id="27" creationId="{00000000-0000-0000-0000-000000000000}"/>
          </ac:spMkLst>
        </pc:spChg>
        <pc:spChg chg="mod">
          <ac:chgData name="김찬영(산업경영공학과)" userId="2578013b-0ceb-4a8c-aae4-8c09f27338de" providerId="ADAL" clId="{A0E01284-38E9-4342-B131-CDC9147496CE}" dt="2019-09-24T06:53:03.036" v="194" actId="20577"/>
          <ac:spMkLst>
            <pc:docMk/>
            <pc:sldMk cId="3591914084" sldId="256"/>
            <ac:spMk id="28" creationId="{00000000-0000-0000-0000-000000000000}"/>
          </ac:spMkLst>
        </pc:spChg>
        <pc:grpChg chg="mod">
          <ac:chgData name="김찬영(산업경영공학과)" userId="2578013b-0ceb-4a8c-aae4-8c09f27338de" providerId="ADAL" clId="{A0E01284-38E9-4342-B131-CDC9147496CE}" dt="2019-09-24T07:03:33.305" v="642" actId="1076"/>
          <ac:grpSpMkLst>
            <pc:docMk/>
            <pc:sldMk cId="3591914084" sldId="256"/>
            <ac:grpSpMk id="2" creationId="{00000000-0000-0000-0000-000000000000}"/>
          </ac:grpSpMkLst>
        </pc:grpChg>
        <pc:grpChg chg="del">
          <ac:chgData name="김찬영(산업경영공학과)" userId="2578013b-0ceb-4a8c-aae4-8c09f27338de" providerId="ADAL" clId="{A0E01284-38E9-4342-B131-CDC9147496CE}" dt="2019-09-24T06:56:34.847" v="320" actId="478"/>
          <ac:grpSpMkLst>
            <pc:docMk/>
            <pc:sldMk cId="3591914084" sldId="256"/>
            <ac:grpSpMk id="13" creationId="{00000000-0000-0000-0000-000000000000}"/>
          </ac:grpSpMkLst>
        </pc:grpChg>
        <pc:grpChg chg="mod">
          <ac:chgData name="김찬영(산업경영공학과)" userId="2578013b-0ceb-4a8c-aae4-8c09f27338de" providerId="ADAL" clId="{A0E01284-38E9-4342-B131-CDC9147496CE}" dt="2019-09-24T06:53:33.380" v="198" actId="14100"/>
          <ac:grpSpMkLst>
            <pc:docMk/>
            <pc:sldMk cId="3591914084" sldId="256"/>
            <ac:grpSpMk id="22" creationId="{00000000-0000-0000-0000-000000000000}"/>
          </ac:grpSpMkLst>
        </pc:grpChg>
      </pc:sldChg>
      <pc:sldChg chg="delSp modSp">
        <pc:chgData name="김찬영(산업경영공학과)" userId="2578013b-0ceb-4a8c-aae4-8c09f27338de" providerId="ADAL" clId="{A0E01284-38E9-4342-B131-CDC9147496CE}" dt="2019-09-24T07:02:18.247" v="621" actId="2711"/>
        <pc:sldMkLst>
          <pc:docMk/>
          <pc:sldMk cId="2669619417" sldId="257"/>
        </pc:sldMkLst>
        <pc:spChg chg="mod">
          <ac:chgData name="김찬영(산업경영공학과)" userId="2578013b-0ceb-4a8c-aae4-8c09f27338de" providerId="ADAL" clId="{A0E01284-38E9-4342-B131-CDC9147496CE}" dt="2019-09-24T06:57:33.760" v="337" actId="20577"/>
          <ac:spMkLst>
            <pc:docMk/>
            <pc:sldMk cId="2669619417" sldId="257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A0E01284-38E9-4342-B131-CDC9147496CE}" dt="2019-09-24T07:02:18.247" v="621" actId="2711"/>
          <ac:spMkLst>
            <pc:docMk/>
            <pc:sldMk cId="2669619417" sldId="257"/>
            <ac:spMk id="3" creationId="{A68A6A50-1E39-4496-B13E-C9165733FE2E}"/>
          </ac:spMkLst>
        </pc:spChg>
        <pc:spChg chg="del">
          <ac:chgData name="김찬영(산업경영공학과)" userId="2578013b-0ceb-4a8c-aae4-8c09f27338de" providerId="ADAL" clId="{A0E01284-38E9-4342-B131-CDC9147496CE}" dt="2019-09-24T06:55:50.139" v="260" actId="478"/>
          <ac:spMkLst>
            <pc:docMk/>
            <pc:sldMk cId="2669619417" sldId="257"/>
            <ac:spMk id="4" creationId="{31ADDD0B-7C7C-47C9-91CA-9B6F848B0A3E}"/>
          </ac:spMkLst>
        </pc:spChg>
        <pc:spChg chg="del">
          <ac:chgData name="김찬영(산업경영공학과)" userId="2578013b-0ceb-4a8c-aae4-8c09f27338de" providerId="ADAL" clId="{A0E01284-38E9-4342-B131-CDC9147496CE}" dt="2019-09-24T06:57:05.572" v="325" actId="478"/>
          <ac:spMkLst>
            <pc:docMk/>
            <pc:sldMk cId="2669619417" sldId="257"/>
            <ac:spMk id="17" creationId="{DA7D5CB4-BE66-46EA-A13B-9D4D6ED93FF1}"/>
          </ac:spMkLst>
        </pc:spChg>
        <pc:spChg chg="del">
          <ac:chgData name="김찬영(산업경영공학과)" userId="2578013b-0ceb-4a8c-aae4-8c09f27338de" providerId="ADAL" clId="{A0E01284-38E9-4342-B131-CDC9147496CE}" dt="2019-09-24T06:57:05.572" v="325" actId="478"/>
          <ac:spMkLst>
            <pc:docMk/>
            <pc:sldMk cId="2669619417" sldId="257"/>
            <ac:spMk id="18" creationId="{DCE7218D-6447-4EDD-A26A-ACE530D4ED9C}"/>
          </ac:spMkLst>
        </pc:spChg>
        <pc:spChg chg="del">
          <ac:chgData name="김찬영(산업경영공학과)" userId="2578013b-0ceb-4a8c-aae4-8c09f27338de" providerId="ADAL" clId="{A0E01284-38E9-4342-B131-CDC9147496CE}" dt="2019-09-24T06:57:05.572" v="325" actId="478"/>
          <ac:spMkLst>
            <pc:docMk/>
            <pc:sldMk cId="2669619417" sldId="257"/>
            <ac:spMk id="19" creationId="{B36C5887-B88C-4FEA-BAC9-FCFC2B6EDF4B}"/>
          </ac:spMkLst>
        </pc:spChg>
        <pc:grpChg chg="mod">
          <ac:chgData name="김찬영(산업경영공학과)" userId="2578013b-0ceb-4a8c-aae4-8c09f27338de" providerId="ADAL" clId="{A0E01284-38E9-4342-B131-CDC9147496CE}" dt="2019-09-24T06:56:48.723" v="324" actId="1076"/>
          <ac:grpSpMkLst>
            <pc:docMk/>
            <pc:sldMk cId="2669619417" sldId="257"/>
            <ac:grpSpMk id="24" creationId="{00000000-0000-0000-0000-000000000000}"/>
          </ac:grpSpMkLst>
        </pc:grpChg>
        <pc:grpChg chg="del mod">
          <ac:chgData name="김찬영(산업경영공학과)" userId="2578013b-0ceb-4a8c-aae4-8c09f27338de" providerId="ADAL" clId="{A0E01284-38E9-4342-B131-CDC9147496CE}" dt="2019-09-24T06:56:40.356" v="321" actId="478"/>
          <ac:grpSpMkLst>
            <pc:docMk/>
            <pc:sldMk cId="2669619417" sldId="257"/>
            <ac:grpSpMk id="30" creationId="{00000000-0000-0000-0000-000000000000}"/>
          </ac:grpSpMkLst>
        </pc:grpChg>
        <pc:picChg chg="del mod">
          <ac:chgData name="김찬영(산업경영공학과)" userId="2578013b-0ceb-4a8c-aae4-8c09f27338de" providerId="ADAL" clId="{A0E01284-38E9-4342-B131-CDC9147496CE}" dt="2019-09-24T06:56:04.085" v="311" actId="478"/>
          <ac:picMkLst>
            <pc:docMk/>
            <pc:sldMk cId="2669619417" sldId="257"/>
            <ac:picMk id="6" creationId="{267AD174-C2B9-46C0-99B3-1472D520C23F}"/>
          </ac:picMkLst>
        </pc:picChg>
      </pc:sldChg>
      <pc:sldChg chg="del">
        <pc:chgData name="김찬영(산업경영공학과)" userId="2578013b-0ceb-4a8c-aae4-8c09f27338de" providerId="ADAL" clId="{A0E01284-38E9-4342-B131-CDC9147496CE}" dt="2019-09-24T07:02:47.214" v="625" actId="2696"/>
        <pc:sldMkLst>
          <pc:docMk/>
          <pc:sldMk cId="4186579888" sldId="283"/>
        </pc:sldMkLst>
      </pc:sldChg>
      <pc:sldChg chg="delSp del">
        <pc:chgData name="김찬영(산업경영공학과)" userId="2578013b-0ceb-4a8c-aae4-8c09f27338de" providerId="ADAL" clId="{A0E01284-38E9-4342-B131-CDC9147496CE}" dt="2019-09-24T07:02:47.175" v="624" actId="2696"/>
        <pc:sldMkLst>
          <pc:docMk/>
          <pc:sldMk cId="3384422240" sldId="284"/>
        </pc:sldMkLst>
        <pc:grpChg chg="del">
          <ac:chgData name="김찬영(산업경영공학과)" userId="2578013b-0ceb-4a8c-aae4-8c09f27338de" providerId="ADAL" clId="{A0E01284-38E9-4342-B131-CDC9147496CE}" dt="2019-09-24T06:56:42.426" v="322" actId="478"/>
          <ac:grpSpMkLst>
            <pc:docMk/>
            <pc:sldMk cId="3384422240" sldId="284"/>
            <ac:grpSpMk id="30" creationId="{00000000-0000-0000-0000-000000000000}"/>
          </ac:grpSpMkLst>
        </pc:grpChg>
      </pc:sldChg>
      <pc:sldChg chg="del">
        <pc:chgData name="김찬영(산업경영공학과)" userId="2578013b-0ceb-4a8c-aae4-8c09f27338de" providerId="ADAL" clId="{A0E01284-38E9-4342-B131-CDC9147496CE}" dt="2019-09-24T07:02:47.281" v="627" actId="2696"/>
        <pc:sldMkLst>
          <pc:docMk/>
          <pc:sldMk cId="526080531" sldId="285"/>
        </pc:sldMkLst>
      </pc:sldChg>
      <pc:sldChg chg="del">
        <pc:chgData name="김찬영(산업경영공학과)" userId="2578013b-0ceb-4a8c-aae4-8c09f27338de" providerId="ADAL" clId="{A0E01284-38E9-4342-B131-CDC9147496CE}" dt="2019-09-24T07:02:47.244" v="626" actId="2696"/>
        <pc:sldMkLst>
          <pc:docMk/>
          <pc:sldMk cId="2678205614" sldId="286"/>
        </pc:sldMkLst>
      </pc:sldChg>
      <pc:sldChg chg="del">
        <pc:chgData name="김찬영(산업경영공학과)" userId="2578013b-0ceb-4a8c-aae4-8c09f27338de" providerId="ADAL" clId="{A0E01284-38E9-4342-B131-CDC9147496CE}" dt="2019-09-24T07:02:47.320" v="628" actId="2696"/>
        <pc:sldMkLst>
          <pc:docMk/>
          <pc:sldMk cId="2998868026" sldId="287"/>
        </pc:sldMkLst>
      </pc:sldChg>
      <pc:sldChg chg="del">
        <pc:chgData name="김찬영(산업경영공학과)" userId="2578013b-0ceb-4a8c-aae4-8c09f27338de" providerId="ADAL" clId="{A0E01284-38E9-4342-B131-CDC9147496CE}" dt="2019-09-24T07:02:47.359" v="630" actId="2696"/>
        <pc:sldMkLst>
          <pc:docMk/>
          <pc:sldMk cId="1943342057" sldId="288"/>
        </pc:sldMkLst>
      </pc:sldChg>
      <pc:sldChg chg="del">
        <pc:chgData name="김찬영(산업경영공학과)" userId="2578013b-0ceb-4a8c-aae4-8c09f27338de" providerId="ADAL" clId="{A0E01284-38E9-4342-B131-CDC9147496CE}" dt="2019-09-24T07:02:47.395" v="631" actId="2696"/>
        <pc:sldMkLst>
          <pc:docMk/>
          <pc:sldMk cId="1704277599" sldId="289"/>
        </pc:sldMkLst>
      </pc:sldChg>
      <pc:sldChg chg="del">
        <pc:chgData name="김찬영(산업경영공학과)" userId="2578013b-0ceb-4a8c-aae4-8c09f27338de" providerId="ADAL" clId="{A0E01284-38E9-4342-B131-CDC9147496CE}" dt="2019-09-24T07:02:47.429" v="632" actId="2696"/>
        <pc:sldMkLst>
          <pc:docMk/>
          <pc:sldMk cId="2324750048" sldId="290"/>
        </pc:sldMkLst>
      </pc:sldChg>
      <pc:sldChg chg="del">
        <pc:chgData name="김찬영(산업경영공학과)" userId="2578013b-0ceb-4a8c-aae4-8c09f27338de" providerId="ADAL" clId="{A0E01284-38E9-4342-B131-CDC9147496CE}" dt="2019-09-24T07:02:47.496" v="635" actId="2696"/>
        <pc:sldMkLst>
          <pc:docMk/>
          <pc:sldMk cId="786947268" sldId="291"/>
        </pc:sldMkLst>
      </pc:sldChg>
      <pc:sldChg chg="del">
        <pc:chgData name="김찬영(산업경영공학과)" userId="2578013b-0ceb-4a8c-aae4-8c09f27338de" providerId="ADAL" clId="{A0E01284-38E9-4342-B131-CDC9147496CE}" dt="2019-09-24T07:02:47.466" v="634" actId="2696"/>
        <pc:sldMkLst>
          <pc:docMk/>
          <pc:sldMk cId="1245529892" sldId="292"/>
        </pc:sldMkLst>
      </pc:sldChg>
      <pc:sldChg chg="del">
        <pc:chgData name="김찬영(산업경영공학과)" userId="2578013b-0ceb-4a8c-aae4-8c09f27338de" providerId="ADAL" clId="{A0E01284-38E9-4342-B131-CDC9147496CE}" dt="2019-09-24T07:02:47.527" v="636" actId="2696"/>
        <pc:sldMkLst>
          <pc:docMk/>
          <pc:sldMk cId="3273754397" sldId="293"/>
        </pc:sldMkLst>
      </pc:sldChg>
      <pc:sldChg chg="del">
        <pc:chgData name="김찬영(산업경영공학과)" userId="2578013b-0ceb-4a8c-aae4-8c09f27338de" providerId="ADAL" clId="{A0E01284-38E9-4342-B131-CDC9147496CE}" dt="2019-09-24T07:02:47.555" v="637" actId="2696"/>
        <pc:sldMkLst>
          <pc:docMk/>
          <pc:sldMk cId="1020692506" sldId="294"/>
        </pc:sldMkLst>
      </pc:sldChg>
      <pc:sldChg chg="del">
        <pc:chgData name="김찬영(산업경영공학과)" userId="2578013b-0ceb-4a8c-aae4-8c09f27338de" providerId="ADAL" clId="{A0E01284-38E9-4342-B131-CDC9147496CE}" dt="2019-09-24T07:02:47.585" v="638" actId="2696"/>
        <pc:sldMkLst>
          <pc:docMk/>
          <pc:sldMk cId="1479673657" sldId="295"/>
        </pc:sldMkLst>
      </pc:sldChg>
      <pc:sldChg chg="del">
        <pc:chgData name="김찬영(산업경영공학과)" userId="2578013b-0ceb-4a8c-aae4-8c09f27338de" providerId="ADAL" clId="{A0E01284-38E9-4342-B131-CDC9147496CE}" dt="2019-09-24T07:02:47.340" v="629" actId="2696"/>
        <pc:sldMkLst>
          <pc:docMk/>
          <pc:sldMk cId="1552582950" sldId="296"/>
        </pc:sldMkLst>
      </pc:sldChg>
      <pc:sldChg chg="del">
        <pc:chgData name="김찬영(산업경영공학과)" userId="2578013b-0ceb-4a8c-aae4-8c09f27338de" providerId="ADAL" clId="{A0E01284-38E9-4342-B131-CDC9147496CE}" dt="2019-09-24T07:02:47.448" v="633" actId="2696"/>
        <pc:sldMkLst>
          <pc:docMk/>
          <pc:sldMk cId="3006896157" sldId="297"/>
        </pc:sldMkLst>
      </pc:sldChg>
      <pc:sldChg chg="del">
        <pc:chgData name="김찬영(산업경영공학과)" userId="2578013b-0ceb-4a8c-aae4-8c09f27338de" providerId="ADAL" clId="{A0E01284-38E9-4342-B131-CDC9147496CE}" dt="2019-09-24T07:02:47.603" v="639" actId="2696"/>
        <pc:sldMkLst>
          <pc:docMk/>
          <pc:sldMk cId="862217467" sldId="298"/>
        </pc:sldMkLst>
      </pc:sldChg>
      <pc:sldChg chg="del">
        <pc:chgData name="김찬영(산업경영공학과)" userId="2578013b-0ceb-4a8c-aae4-8c09f27338de" providerId="ADAL" clId="{A0E01284-38E9-4342-B131-CDC9147496CE}" dt="2019-09-24T07:02:47.621" v="640" actId="2696"/>
        <pc:sldMkLst>
          <pc:docMk/>
          <pc:sldMk cId="1221732027" sldId="299"/>
        </pc:sldMkLst>
      </pc:sldChg>
      <pc:sldChg chg="addSp delSp modSp add">
        <pc:chgData name="김찬영(산업경영공학과)" userId="2578013b-0ceb-4a8c-aae4-8c09f27338de" providerId="ADAL" clId="{A0E01284-38E9-4342-B131-CDC9147496CE}" dt="2019-09-24T07:02:24.836" v="623" actId="255"/>
        <pc:sldMkLst>
          <pc:docMk/>
          <pc:sldMk cId="3200659107" sldId="300"/>
        </pc:sldMkLst>
        <pc:spChg chg="mod">
          <ac:chgData name="김찬영(산업경영공학과)" userId="2578013b-0ceb-4a8c-aae4-8c09f27338de" providerId="ADAL" clId="{A0E01284-38E9-4342-B131-CDC9147496CE}" dt="2019-09-24T06:57:52.691" v="397"/>
          <ac:spMkLst>
            <pc:docMk/>
            <pc:sldMk cId="3200659107" sldId="300"/>
            <ac:spMk id="2" creationId="{00000000-0000-0000-0000-000000000000}"/>
          </ac:spMkLst>
        </pc:spChg>
        <pc:spChg chg="add del mod">
          <ac:chgData name="김찬영(산업경영공학과)" userId="2578013b-0ceb-4a8c-aae4-8c09f27338de" providerId="ADAL" clId="{A0E01284-38E9-4342-B131-CDC9147496CE}" dt="2019-09-24T07:02:24.836" v="623" actId="255"/>
          <ac:spMkLst>
            <pc:docMk/>
            <pc:sldMk cId="3200659107" sldId="300"/>
            <ac:spMk id="3" creationId="{A68A6A50-1E39-4496-B13E-C9165733FE2E}"/>
          </ac:spMkLst>
        </pc:spChg>
        <pc:spChg chg="add del">
          <ac:chgData name="김찬영(산업경영공학과)" userId="2578013b-0ceb-4a8c-aae4-8c09f27338de" providerId="ADAL" clId="{A0E01284-38E9-4342-B131-CDC9147496CE}" dt="2019-09-24T07:01:20.750" v="613"/>
          <ac:spMkLst>
            <pc:docMk/>
            <pc:sldMk cId="3200659107" sldId="300"/>
            <ac:spMk id="10" creationId="{60048AAC-A824-4D03-A4F1-3A6135306BB5}"/>
          </ac:spMkLst>
        </pc:spChg>
        <pc:picChg chg="add del">
          <ac:chgData name="김찬영(산업경영공학과)" userId="2578013b-0ceb-4a8c-aae4-8c09f27338de" providerId="ADAL" clId="{A0E01284-38E9-4342-B131-CDC9147496CE}" dt="2019-09-24T07:01:21.507" v="615"/>
          <ac:picMkLst>
            <pc:docMk/>
            <pc:sldMk cId="3200659107" sldId="300"/>
            <ac:picMk id="4" creationId="{83CF0512-0DA7-4BCB-ABC5-A5BCFEEBBB62}"/>
          </ac:picMkLst>
        </pc:picChg>
      </pc:sldChg>
      <pc:sldChg chg="modSp add">
        <pc:chgData name="김찬영(산업경영공학과)" userId="2578013b-0ceb-4a8c-aae4-8c09f27338de" providerId="ADAL" clId="{A0E01284-38E9-4342-B131-CDC9147496CE}" dt="2019-09-24T06:59:51.604" v="475" actId="20577"/>
        <pc:sldMkLst>
          <pc:docMk/>
          <pc:sldMk cId="921183780" sldId="301"/>
        </pc:sldMkLst>
        <pc:spChg chg="mod">
          <ac:chgData name="김찬영(산업경영공학과)" userId="2578013b-0ceb-4a8c-aae4-8c09f27338de" providerId="ADAL" clId="{A0E01284-38E9-4342-B131-CDC9147496CE}" dt="2019-09-24T06:59:51.604" v="475" actId="20577"/>
          <ac:spMkLst>
            <pc:docMk/>
            <pc:sldMk cId="921183780" sldId="301"/>
            <ac:spMk id="2" creationId="{00000000-0000-0000-0000-000000000000}"/>
          </ac:spMkLst>
        </pc:spChg>
      </pc:sldChg>
      <pc:sldChg chg="modSp add">
        <pc:chgData name="김찬영(산업경영공학과)" userId="2578013b-0ceb-4a8c-aae4-8c09f27338de" providerId="ADAL" clId="{A0E01284-38E9-4342-B131-CDC9147496CE}" dt="2019-09-24T06:59:54.555" v="476" actId="20577"/>
        <pc:sldMkLst>
          <pc:docMk/>
          <pc:sldMk cId="2997184352" sldId="302"/>
        </pc:sldMkLst>
        <pc:spChg chg="mod">
          <ac:chgData name="김찬영(산업경영공학과)" userId="2578013b-0ceb-4a8c-aae4-8c09f27338de" providerId="ADAL" clId="{A0E01284-38E9-4342-B131-CDC9147496CE}" dt="2019-09-24T06:59:54.555" v="476" actId="20577"/>
          <ac:spMkLst>
            <pc:docMk/>
            <pc:sldMk cId="2997184352" sldId="302"/>
            <ac:spMk id="2" creationId="{00000000-0000-0000-0000-000000000000}"/>
          </ac:spMkLst>
        </pc:spChg>
      </pc:sldChg>
      <pc:sldChg chg="modSp add">
        <pc:chgData name="김찬영(산업경영공학과)" userId="2578013b-0ceb-4a8c-aae4-8c09f27338de" providerId="ADAL" clId="{A0E01284-38E9-4342-B131-CDC9147496CE}" dt="2019-09-24T07:00:17.751" v="574" actId="20577"/>
        <pc:sldMkLst>
          <pc:docMk/>
          <pc:sldMk cId="1567750827" sldId="303"/>
        </pc:sldMkLst>
        <pc:spChg chg="mod">
          <ac:chgData name="김찬영(산업경영공학과)" userId="2578013b-0ceb-4a8c-aae4-8c09f27338de" providerId="ADAL" clId="{A0E01284-38E9-4342-B131-CDC9147496CE}" dt="2019-09-24T07:00:17.751" v="574" actId="20577"/>
          <ac:spMkLst>
            <pc:docMk/>
            <pc:sldMk cId="1567750827" sldId="303"/>
            <ac:spMk id="2" creationId="{00000000-0000-0000-0000-000000000000}"/>
          </ac:spMkLst>
        </pc:spChg>
      </pc:sldChg>
      <pc:sldChg chg="modSp add ord">
        <pc:chgData name="김찬영(산업경영공학과)" userId="2578013b-0ceb-4a8c-aae4-8c09f27338de" providerId="ADAL" clId="{A0E01284-38E9-4342-B131-CDC9147496CE}" dt="2019-09-24T07:01:23.583" v="617" actId="20577"/>
        <pc:sldMkLst>
          <pc:docMk/>
          <pc:sldMk cId="1651548240" sldId="304"/>
        </pc:sldMkLst>
        <pc:spChg chg="mod">
          <ac:chgData name="김찬영(산업경영공학과)" userId="2578013b-0ceb-4a8c-aae4-8c09f27338de" providerId="ADAL" clId="{A0E01284-38E9-4342-B131-CDC9147496CE}" dt="2019-09-24T07:01:23.583" v="617" actId="20577"/>
          <ac:spMkLst>
            <pc:docMk/>
            <pc:sldMk cId="1651548240" sldId="304"/>
            <ac:spMk id="2" creationId="{00000000-0000-0000-0000-000000000000}"/>
          </ac:spMkLst>
        </pc:spChg>
      </pc:sldChg>
      <pc:sldChg chg="add">
        <pc:chgData name="김찬영(산업경영공학과)" userId="2578013b-0ceb-4a8c-aae4-8c09f27338de" providerId="ADAL" clId="{A0E01284-38E9-4342-B131-CDC9147496CE}" dt="2019-09-24T06:57:24.544" v="331"/>
        <pc:sldMkLst>
          <pc:docMk/>
          <pc:sldMk cId="948109229" sldId="305"/>
        </pc:sldMkLst>
      </pc:sldChg>
      <pc:sldChg chg="addSp delSp modSp add">
        <pc:chgData name="김찬영(산업경영공학과)" userId="2578013b-0ceb-4a8c-aae4-8c09f27338de" providerId="ADAL" clId="{A0E01284-38E9-4342-B131-CDC9147496CE}" dt="2019-09-24T07:11:57.129" v="932" actId="115"/>
        <pc:sldMkLst>
          <pc:docMk/>
          <pc:sldMk cId="650119683" sldId="306"/>
        </pc:sldMkLst>
        <pc:spChg chg="del">
          <ac:chgData name="김찬영(산업경영공학과)" userId="2578013b-0ceb-4a8c-aae4-8c09f27338de" providerId="ADAL" clId="{A0E01284-38E9-4342-B131-CDC9147496CE}" dt="2019-09-24T07:03:48.962" v="648" actId="478"/>
          <ac:spMkLst>
            <pc:docMk/>
            <pc:sldMk cId="650119683" sldId="306"/>
            <ac:spMk id="2" creationId="{00000000-0000-0000-0000-000000000000}"/>
          </ac:spMkLst>
        </pc:spChg>
        <pc:spChg chg="add del mod">
          <ac:chgData name="김찬영(산업경영공학과)" userId="2578013b-0ceb-4a8c-aae4-8c09f27338de" providerId="ADAL" clId="{A0E01284-38E9-4342-B131-CDC9147496CE}" dt="2019-09-24T07:03:52.053" v="649" actId="478"/>
          <ac:spMkLst>
            <pc:docMk/>
            <pc:sldMk cId="650119683" sldId="306"/>
            <ac:spMk id="5" creationId="{0126FE77-55AB-47AC-862A-56605C1A984F}"/>
          </ac:spMkLst>
        </pc:spChg>
        <pc:spChg chg="mod">
          <ac:chgData name="김찬영(산업경영공학과)" userId="2578013b-0ceb-4a8c-aae4-8c09f27338de" providerId="ADAL" clId="{A0E01284-38E9-4342-B131-CDC9147496CE}" dt="2019-09-24T07:08:58.380" v="723" actId="1076"/>
          <ac:spMkLst>
            <pc:docMk/>
            <pc:sldMk cId="650119683" sldId="306"/>
            <ac:spMk id="14" creationId="{432EA039-1316-4E1D-AFE4-39F65F467849}"/>
          </ac:spMkLst>
        </pc:spChg>
        <pc:spChg chg="mod">
          <ac:chgData name="김찬영(산업경영공학과)" userId="2578013b-0ceb-4a8c-aae4-8c09f27338de" providerId="ADAL" clId="{A0E01284-38E9-4342-B131-CDC9147496CE}" dt="2019-09-24T07:06:51.186" v="701" actId="1076"/>
          <ac:spMkLst>
            <pc:docMk/>
            <pc:sldMk cId="650119683" sldId="306"/>
            <ac:spMk id="15" creationId="{5A3AC53C-24EC-4431-BF90-2C29E3647898}"/>
          </ac:spMkLst>
        </pc:spChg>
        <pc:spChg chg="add mod">
          <ac:chgData name="김찬영(산업경영공학과)" userId="2578013b-0ceb-4a8c-aae4-8c09f27338de" providerId="ADAL" clId="{A0E01284-38E9-4342-B131-CDC9147496CE}" dt="2019-09-24T07:11:57.129" v="932" actId="115"/>
          <ac:spMkLst>
            <pc:docMk/>
            <pc:sldMk cId="650119683" sldId="306"/>
            <ac:spMk id="16" creationId="{A304CF7E-A949-4C04-BA30-96FB2ED26BEF}"/>
          </ac:spMkLst>
        </pc:spChg>
        <pc:spChg chg="add mod">
          <ac:chgData name="김찬영(산업경영공학과)" userId="2578013b-0ceb-4a8c-aae4-8c09f27338de" providerId="ADAL" clId="{A0E01284-38E9-4342-B131-CDC9147496CE}" dt="2019-09-24T07:09:12.958" v="725" actId="164"/>
          <ac:spMkLst>
            <pc:docMk/>
            <pc:sldMk cId="650119683" sldId="306"/>
            <ac:spMk id="18" creationId="{88B8159D-B519-4B8B-8540-A0A48C0C776C}"/>
          </ac:spMkLst>
        </pc:spChg>
        <pc:spChg chg="add mod">
          <ac:chgData name="김찬영(산업경영공학과)" userId="2578013b-0ceb-4a8c-aae4-8c09f27338de" providerId="ADAL" clId="{A0E01284-38E9-4342-B131-CDC9147496CE}" dt="2019-09-24T07:09:12.958" v="725" actId="164"/>
          <ac:spMkLst>
            <pc:docMk/>
            <pc:sldMk cId="650119683" sldId="306"/>
            <ac:spMk id="19" creationId="{5E1A718A-6326-485F-84CA-C53635F6D819}"/>
          </ac:spMkLst>
        </pc:spChg>
        <pc:spChg chg="add mod">
          <ac:chgData name="김찬영(산업경영공학과)" userId="2578013b-0ceb-4a8c-aae4-8c09f27338de" providerId="ADAL" clId="{A0E01284-38E9-4342-B131-CDC9147496CE}" dt="2019-09-24T07:09:12.958" v="725" actId="164"/>
          <ac:spMkLst>
            <pc:docMk/>
            <pc:sldMk cId="650119683" sldId="306"/>
            <ac:spMk id="20" creationId="{34B04372-0632-40DC-AAD1-4BDEDC8D620C}"/>
          </ac:spMkLst>
        </pc:spChg>
        <pc:spChg chg="add mod">
          <ac:chgData name="김찬영(산업경영공학과)" userId="2578013b-0ceb-4a8c-aae4-8c09f27338de" providerId="ADAL" clId="{A0E01284-38E9-4342-B131-CDC9147496CE}" dt="2019-09-24T07:09:12.958" v="725" actId="164"/>
          <ac:spMkLst>
            <pc:docMk/>
            <pc:sldMk cId="650119683" sldId="306"/>
            <ac:spMk id="21" creationId="{6C4E95A5-75C2-441A-896C-602F93374DB3}"/>
          </ac:spMkLst>
        </pc:spChg>
        <pc:spChg chg="add mod">
          <ac:chgData name="김찬영(산업경영공학과)" userId="2578013b-0ceb-4a8c-aae4-8c09f27338de" providerId="ADAL" clId="{A0E01284-38E9-4342-B131-CDC9147496CE}" dt="2019-09-24T07:11:39.185" v="928" actId="1076"/>
          <ac:spMkLst>
            <pc:docMk/>
            <pc:sldMk cId="650119683" sldId="306"/>
            <ac:spMk id="30" creationId="{9CD0D5A1-C914-471C-922B-851165F551CF}"/>
          </ac:spMkLst>
        </pc:spChg>
        <pc:spChg chg="add mod">
          <ac:chgData name="김찬영(산업경영공학과)" userId="2578013b-0ceb-4a8c-aae4-8c09f27338de" providerId="ADAL" clId="{A0E01284-38E9-4342-B131-CDC9147496CE}" dt="2019-09-24T07:11:39.185" v="928" actId="1076"/>
          <ac:spMkLst>
            <pc:docMk/>
            <pc:sldMk cId="650119683" sldId="306"/>
            <ac:spMk id="31" creationId="{7511E3C7-652D-4AC4-900A-7EFC2123FFAB}"/>
          </ac:spMkLst>
        </pc:spChg>
        <pc:spChg chg="add mod">
          <ac:chgData name="김찬영(산업경영공학과)" userId="2578013b-0ceb-4a8c-aae4-8c09f27338de" providerId="ADAL" clId="{A0E01284-38E9-4342-B131-CDC9147496CE}" dt="2019-09-24T07:11:39.185" v="928" actId="1076"/>
          <ac:spMkLst>
            <pc:docMk/>
            <pc:sldMk cId="650119683" sldId="306"/>
            <ac:spMk id="32" creationId="{05BF8ECD-4C6B-4C9C-8301-EC1230FC1ECE}"/>
          </ac:spMkLst>
        </pc:spChg>
        <pc:spChg chg="add mod">
          <ac:chgData name="김찬영(산업경영공학과)" userId="2578013b-0ceb-4a8c-aae4-8c09f27338de" providerId="ADAL" clId="{A0E01284-38E9-4342-B131-CDC9147496CE}" dt="2019-09-24T07:11:39.185" v="928" actId="1076"/>
          <ac:spMkLst>
            <pc:docMk/>
            <pc:sldMk cId="650119683" sldId="306"/>
            <ac:spMk id="33" creationId="{CB907A6D-140C-440E-A7DB-6BC54B04A355}"/>
          </ac:spMkLst>
        </pc:spChg>
        <pc:spChg chg="add mod">
          <ac:chgData name="김찬영(산업경영공학과)" userId="2578013b-0ceb-4a8c-aae4-8c09f27338de" providerId="ADAL" clId="{A0E01284-38E9-4342-B131-CDC9147496CE}" dt="2019-09-24T07:11:39.185" v="928" actId="1076"/>
          <ac:spMkLst>
            <pc:docMk/>
            <pc:sldMk cId="650119683" sldId="306"/>
            <ac:spMk id="34" creationId="{843809DE-3D8E-411C-9FEB-2C467C723E13}"/>
          </ac:spMkLst>
        </pc:spChg>
        <pc:spChg chg="add mod">
          <ac:chgData name="김찬영(산업경영공학과)" userId="2578013b-0ceb-4a8c-aae4-8c09f27338de" providerId="ADAL" clId="{A0E01284-38E9-4342-B131-CDC9147496CE}" dt="2019-09-24T07:11:39.185" v="928" actId="1076"/>
          <ac:spMkLst>
            <pc:docMk/>
            <pc:sldMk cId="650119683" sldId="306"/>
            <ac:spMk id="35" creationId="{4FEBC3B5-7588-4ACF-BF3B-E5F957470332}"/>
          </ac:spMkLst>
        </pc:spChg>
        <pc:grpChg chg="add mod">
          <ac:chgData name="김찬영(산업경영공학과)" userId="2578013b-0ceb-4a8c-aae4-8c09f27338de" providerId="ADAL" clId="{A0E01284-38E9-4342-B131-CDC9147496CE}" dt="2019-09-24T07:11:39.185" v="928" actId="1076"/>
          <ac:grpSpMkLst>
            <pc:docMk/>
            <pc:sldMk cId="650119683" sldId="306"/>
            <ac:grpSpMk id="8" creationId="{CB719ADB-3747-47E9-B642-DCE9B20ECECF}"/>
          </ac:grpSpMkLst>
        </pc:grpChg>
        <pc:grpChg chg="add mod">
          <ac:chgData name="김찬영(산업경영공학과)" userId="2578013b-0ceb-4a8c-aae4-8c09f27338de" providerId="ADAL" clId="{A0E01284-38E9-4342-B131-CDC9147496CE}" dt="2019-09-24T07:09:12.958" v="725" actId="164"/>
          <ac:grpSpMkLst>
            <pc:docMk/>
            <pc:sldMk cId="650119683" sldId="306"/>
            <ac:grpSpMk id="12" creationId="{9B5747E9-97F2-48E2-AAF7-080080BAB24A}"/>
          </ac:grpSpMkLst>
        </pc:grpChg>
        <pc:cxnChg chg="mod">
          <ac:chgData name="김찬영(산업경영공학과)" userId="2578013b-0ceb-4a8c-aae4-8c09f27338de" providerId="ADAL" clId="{A0E01284-38E9-4342-B131-CDC9147496CE}" dt="2019-09-24T07:09:18.892" v="727" actId="14100"/>
          <ac:cxnSpMkLst>
            <pc:docMk/>
            <pc:sldMk cId="650119683" sldId="306"/>
            <ac:cxnSpMk id="13" creationId="{5D18D156-2C32-41E8-BB5D-1B13284A2770}"/>
          </ac:cxnSpMkLst>
        </pc:cxnChg>
      </pc:sldChg>
      <pc:sldChg chg="modSp add del">
        <pc:chgData name="김찬영(산업경영공학과)" userId="2578013b-0ceb-4a8c-aae4-8c09f27338de" providerId="ADAL" clId="{A0E01284-38E9-4342-B131-CDC9147496CE}" dt="2019-09-24T07:03:43.738" v="646" actId="2696"/>
        <pc:sldMkLst>
          <pc:docMk/>
          <pc:sldMk cId="3770675286" sldId="306"/>
        </pc:sldMkLst>
        <pc:grpChg chg="mod">
          <ac:chgData name="김찬영(산업경영공학과)" userId="2578013b-0ceb-4a8c-aae4-8c09f27338de" providerId="ADAL" clId="{A0E01284-38E9-4342-B131-CDC9147496CE}" dt="2019-09-24T07:03:41.579" v="645" actId="1076"/>
          <ac:grpSpMkLst>
            <pc:docMk/>
            <pc:sldMk cId="3770675286" sldId="306"/>
            <ac:grpSpMk id="2" creationId="{00000000-0000-0000-0000-000000000000}"/>
          </ac:grpSpMkLst>
        </pc:grpChg>
      </pc:sldChg>
      <pc:sldMasterChg chg="addSp delSp modSp">
        <pc:chgData name="김찬영(산업경영공학과)" userId="2578013b-0ceb-4a8c-aae4-8c09f27338de" providerId="ADAL" clId="{A0E01284-38E9-4342-B131-CDC9147496CE}" dt="2019-09-24T06:56:31.380" v="319" actId="14100"/>
        <pc:sldMasterMkLst>
          <pc:docMk/>
          <pc:sldMasterMk cId="1306160701" sldId="2147483648"/>
        </pc:sldMasterMkLst>
        <pc:spChg chg="del">
          <ac:chgData name="김찬영(산업경영공학과)" userId="2578013b-0ceb-4a8c-aae4-8c09f27338de" providerId="ADAL" clId="{A0E01284-38E9-4342-B131-CDC9147496CE}" dt="2019-09-24T06:56:17.796" v="314" actId="478"/>
          <ac:spMkLst>
            <pc:docMk/>
            <pc:sldMasterMk cId="1306160701" sldId="2147483648"/>
            <ac:spMk id="2" creationId="{00000000-0000-0000-0000-000000000000}"/>
          </ac:spMkLst>
        </pc:spChg>
        <pc:spChg chg="del">
          <ac:chgData name="김찬영(산업경영공학과)" userId="2578013b-0ceb-4a8c-aae4-8c09f27338de" providerId="ADAL" clId="{A0E01284-38E9-4342-B131-CDC9147496CE}" dt="2019-09-24T06:56:17.796" v="314" actId="478"/>
          <ac:spMkLst>
            <pc:docMk/>
            <pc:sldMasterMk cId="1306160701" sldId="2147483648"/>
            <ac:spMk id="3" creationId="{00000000-0000-0000-0000-000000000000}"/>
          </ac:spMkLst>
        </pc:spChg>
        <pc:spChg chg="del">
          <ac:chgData name="김찬영(산업경영공학과)" userId="2578013b-0ceb-4a8c-aae4-8c09f27338de" providerId="ADAL" clId="{A0E01284-38E9-4342-B131-CDC9147496CE}" dt="2019-09-24T06:56:17.796" v="314" actId="478"/>
          <ac:spMkLst>
            <pc:docMk/>
            <pc:sldMasterMk cId="1306160701" sldId="2147483648"/>
            <ac:spMk id="4" creationId="{00000000-0000-0000-0000-000000000000}"/>
          </ac:spMkLst>
        </pc:spChg>
        <pc:spChg chg="del">
          <ac:chgData name="김찬영(산업경영공학과)" userId="2578013b-0ceb-4a8c-aae4-8c09f27338de" providerId="ADAL" clId="{A0E01284-38E9-4342-B131-CDC9147496CE}" dt="2019-09-24T06:56:17.796" v="314" actId="478"/>
          <ac:spMkLst>
            <pc:docMk/>
            <pc:sldMasterMk cId="1306160701" sldId="2147483648"/>
            <ac:spMk id="5" creationId="{00000000-0000-0000-0000-000000000000}"/>
          </ac:spMkLst>
        </pc:spChg>
        <pc:spChg chg="del">
          <ac:chgData name="김찬영(산업경영공학과)" userId="2578013b-0ceb-4a8c-aae4-8c09f27338de" providerId="ADAL" clId="{A0E01284-38E9-4342-B131-CDC9147496CE}" dt="2019-09-24T06:56:17.796" v="314" actId="478"/>
          <ac:spMkLst>
            <pc:docMk/>
            <pc:sldMasterMk cId="1306160701" sldId="2147483648"/>
            <ac:spMk id="6" creationId="{00000000-0000-0000-0000-000000000000}"/>
          </ac:spMkLst>
        </pc:spChg>
        <pc:grpChg chg="add mod">
          <ac:chgData name="김찬영(산업경영공학과)" userId="2578013b-0ceb-4a8c-aae4-8c09f27338de" providerId="ADAL" clId="{A0E01284-38E9-4342-B131-CDC9147496CE}" dt="2019-09-24T06:56:31.380" v="319" actId="14100"/>
          <ac:grpSpMkLst>
            <pc:docMk/>
            <pc:sldMasterMk cId="1306160701" sldId="2147483648"/>
            <ac:grpSpMk id="7" creationId="{437DF731-C5BF-4377-BD92-7751C01EC7C1}"/>
          </ac:grpSpMkLst>
        </pc:grpChg>
      </pc:sldMasterChg>
    </pc:docChg>
  </pc:docChgLst>
  <pc:docChgLst>
    <pc:chgData name="김찬영(산업경영공학과)" userId="2578013b-0ceb-4a8c-aae4-8c09f27338de" providerId="ADAL" clId="{275D24EA-E59C-4B68-8EF0-89778DA7B062}"/>
    <pc:docChg chg="undo custSel addSld delSld modSld sldOrd modMainMaster">
      <pc:chgData name="김찬영(산업경영공학과)" userId="2578013b-0ceb-4a8c-aae4-8c09f27338de" providerId="ADAL" clId="{275D24EA-E59C-4B68-8EF0-89778DA7B062}" dt="2019-12-08T13:35:56.098" v="7614" actId="1076"/>
      <pc:docMkLst>
        <pc:docMk/>
      </pc:docMkLst>
      <pc:sldChg chg="modSp modTransition">
        <pc:chgData name="김찬영(산업경영공학과)" userId="2578013b-0ceb-4a8c-aae4-8c09f27338de" providerId="ADAL" clId="{275D24EA-E59C-4B68-8EF0-89778DA7B062}" dt="2019-12-08T11:25:02.771" v="4560" actId="113"/>
        <pc:sldMkLst>
          <pc:docMk/>
          <pc:sldMk cId="3591914084" sldId="256"/>
        </pc:sldMkLst>
        <pc:spChg chg="mod">
          <ac:chgData name="김찬영(산업경영공학과)" userId="2578013b-0ceb-4a8c-aae4-8c09f27338de" providerId="ADAL" clId="{275D24EA-E59C-4B68-8EF0-89778DA7B062}" dt="2019-12-08T11:25:02.771" v="4560" actId="113"/>
          <ac:spMkLst>
            <pc:docMk/>
            <pc:sldMk cId="3591914084" sldId="256"/>
            <ac:spMk id="11" creationId="{00000000-0000-0000-0000-000000000000}"/>
          </ac:spMkLst>
        </pc:spChg>
      </pc:sldChg>
      <pc:sldChg chg="modSp modTransition">
        <pc:chgData name="김찬영(산업경영공학과)" userId="2578013b-0ceb-4a8c-aae4-8c09f27338de" providerId="ADAL" clId="{275D24EA-E59C-4B68-8EF0-89778DA7B062}" dt="2019-12-08T11:24:52.894" v="4557" actId="113"/>
        <pc:sldMkLst>
          <pc:docMk/>
          <pc:sldMk cId="2669619417" sldId="257"/>
        </pc:sldMkLst>
        <pc:spChg chg="mod">
          <ac:chgData name="김찬영(산업경영공학과)" userId="2578013b-0ceb-4a8c-aae4-8c09f27338de" providerId="ADAL" clId="{275D24EA-E59C-4B68-8EF0-89778DA7B062}" dt="2019-12-08T11:24:52.894" v="4557" actId="113"/>
          <ac:spMkLst>
            <pc:docMk/>
            <pc:sldMk cId="2669619417" sldId="257"/>
            <ac:spMk id="2" creationId="{00000000-0000-0000-0000-000000000000}"/>
          </ac:spMkLst>
        </pc:spChg>
        <pc:picChg chg="mod ord">
          <ac:chgData name="김찬영(산업경영공학과)" userId="2578013b-0ceb-4a8c-aae4-8c09f27338de" providerId="ADAL" clId="{275D24EA-E59C-4B68-8EF0-89778DA7B062}" dt="2019-12-08T09:42:18.461" v="143" actId="14100"/>
          <ac:picMkLst>
            <pc:docMk/>
            <pc:sldMk cId="2669619417" sldId="257"/>
            <ac:picMk id="5" creationId="{94AB6AED-DFB3-4461-8083-244E0ABE745F}"/>
          </ac:picMkLst>
        </pc:picChg>
      </pc:sldChg>
      <pc:sldChg chg="addSp delSp modSp add modTransition">
        <pc:chgData name="김찬영(산업경영공학과)" userId="2578013b-0ceb-4a8c-aae4-8c09f27338de" providerId="ADAL" clId="{275D24EA-E59C-4B68-8EF0-89778DA7B062}" dt="2019-12-08T13:20:46.858" v="7402" actId="113"/>
        <pc:sldMkLst>
          <pc:docMk/>
          <pc:sldMk cId="2931235396" sldId="261"/>
        </pc:sldMkLst>
        <pc:spChg chg="mod">
          <ac:chgData name="김찬영(산업경영공학과)" userId="2578013b-0ceb-4a8c-aae4-8c09f27338de" providerId="ADAL" clId="{275D24EA-E59C-4B68-8EF0-89778DA7B062}" dt="2019-12-08T13:20:28.965" v="7394" actId="1076"/>
          <ac:spMkLst>
            <pc:docMk/>
            <pc:sldMk cId="2931235396" sldId="261"/>
            <ac:spMk id="4" creationId="{00000000-0000-0000-0000-000000000000}"/>
          </ac:spMkLst>
        </pc:spChg>
        <pc:spChg chg="del mod">
          <ac:chgData name="김찬영(산업경영공학과)" userId="2578013b-0ceb-4a8c-aae4-8c09f27338de" providerId="ADAL" clId="{275D24EA-E59C-4B68-8EF0-89778DA7B062}" dt="2019-12-08T13:20:05.366" v="7384" actId="478"/>
          <ac:spMkLst>
            <pc:docMk/>
            <pc:sldMk cId="2931235396" sldId="261"/>
            <ac:spMk id="5" creationId="{00000000-0000-0000-0000-000000000000}"/>
          </ac:spMkLst>
        </pc:spChg>
        <pc:spChg chg="del mod">
          <ac:chgData name="김찬영(산업경영공학과)" userId="2578013b-0ceb-4a8c-aae4-8c09f27338de" providerId="ADAL" clId="{275D24EA-E59C-4B68-8EF0-89778DA7B062}" dt="2019-12-08T13:20:05.366" v="7384" actId="478"/>
          <ac:spMkLst>
            <pc:docMk/>
            <pc:sldMk cId="2931235396" sldId="261"/>
            <ac:spMk id="6" creationId="{00000000-0000-0000-0000-000000000000}"/>
          </ac:spMkLst>
        </pc:spChg>
        <pc:spChg chg="del mod">
          <ac:chgData name="김찬영(산업경영공학과)" userId="2578013b-0ceb-4a8c-aae4-8c09f27338de" providerId="ADAL" clId="{275D24EA-E59C-4B68-8EF0-89778DA7B062}" dt="2019-12-08T13:20:05.366" v="7384" actId="478"/>
          <ac:spMkLst>
            <pc:docMk/>
            <pc:sldMk cId="2931235396" sldId="261"/>
            <ac:spMk id="7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3:20:46.858" v="7402" actId="113"/>
          <ac:spMkLst>
            <pc:docMk/>
            <pc:sldMk cId="2931235396" sldId="261"/>
            <ac:spMk id="8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3:20:34.023" v="7398" actId="20577"/>
          <ac:spMkLst>
            <pc:docMk/>
            <pc:sldMk cId="2931235396" sldId="261"/>
            <ac:spMk id="9" creationId="{00000000-0000-0000-0000-000000000000}"/>
          </ac:spMkLst>
        </pc:spChg>
        <pc:spChg chg="del">
          <ac:chgData name="김찬영(산업경영공학과)" userId="2578013b-0ceb-4a8c-aae4-8c09f27338de" providerId="ADAL" clId="{275D24EA-E59C-4B68-8EF0-89778DA7B062}" dt="2019-12-08T13:19:33.499" v="7373" actId="478"/>
          <ac:spMkLst>
            <pc:docMk/>
            <pc:sldMk cId="2931235396" sldId="261"/>
            <ac:spMk id="10" creationId="{00000000-0000-0000-0000-000000000000}"/>
          </ac:spMkLst>
        </pc:spChg>
        <pc:spChg chg="add del">
          <ac:chgData name="김찬영(산업경영공학과)" userId="2578013b-0ceb-4a8c-aae4-8c09f27338de" providerId="ADAL" clId="{275D24EA-E59C-4B68-8EF0-89778DA7B062}" dt="2019-12-08T13:19:18.676" v="7372"/>
          <ac:spMkLst>
            <pc:docMk/>
            <pc:sldMk cId="2931235396" sldId="261"/>
            <ac:spMk id="15" creationId="{152C8D2A-1343-4E8E-BA4F-07DC7BD9B5A7}"/>
          </ac:spMkLst>
        </pc:spChg>
        <pc:spChg chg="add del">
          <ac:chgData name="김찬영(산업경영공학과)" userId="2578013b-0ceb-4a8c-aae4-8c09f27338de" providerId="ADAL" clId="{275D24EA-E59C-4B68-8EF0-89778DA7B062}" dt="2019-12-08T13:19:18.676" v="7372"/>
          <ac:spMkLst>
            <pc:docMk/>
            <pc:sldMk cId="2931235396" sldId="261"/>
            <ac:spMk id="16" creationId="{C90F18C5-D75A-4357-AFAC-3EF1076F8FDC}"/>
          </ac:spMkLst>
        </pc:spChg>
        <pc:spChg chg="add del">
          <ac:chgData name="김찬영(산업경영공학과)" userId="2578013b-0ceb-4a8c-aae4-8c09f27338de" providerId="ADAL" clId="{275D24EA-E59C-4B68-8EF0-89778DA7B062}" dt="2019-12-08T13:19:18.676" v="7372"/>
          <ac:spMkLst>
            <pc:docMk/>
            <pc:sldMk cId="2931235396" sldId="261"/>
            <ac:spMk id="17" creationId="{F91E53B9-1E4A-43B5-BAD8-315294A84ADE}"/>
          </ac:spMkLst>
        </pc:spChg>
        <pc:spChg chg="add">
          <ac:chgData name="김찬영(산업경영공학과)" userId="2578013b-0ceb-4a8c-aae4-8c09f27338de" providerId="ADAL" clId="{275D24EA-E59C-4B68-8EF0-89778DA7B062}" dt="2019-12-08T13:19:34.968" v="7374"/>
          <ac:spMkLst>
            <pc:docMk/>
            <pc:sldMk cId="2931235396" sldId="261"/>
            <ac:spMk id="18" creationId="{5B8E936E-391D-4000-9A9E-3ED1B5B91329}"/>
          </ac:spMkLst>
        </pc:spChg>
        <pc:spChg chg="add">
          <ac:chgData name="김찬영(산업경영공학과)" userId="2578013b-0ceb-4a8c-aae4-8c09f27338de" providerId="ADAL" clId="{275D24EA-E59C-4B68-8EF0-89778DA7B062}" dt="2019-12-08T13:19:34.968" v="7374"/>
          <ac:spMkLst>
            <pc:docMk/>
            <pc:sldMk cId="2931235396" sldId="261"/>
            <ac:spMk id="19" creationId="{9162B0B6-4703-49BC-A168-1633E6687CA3}"/>
          </ac:spMkLst>
        </pc:spChg>
        <pc:spChg chg="add">
          <ac:chgData name="김찬영(산업경영공학과)" userId="2578013b-0ceb-4a8c-aae4-8c09f27338de" providerId="ADAL" clId="{275D24EA-E59C-4B68-8EF0-89778DA7B062}" dt="2019-12-08T13:19:34.968" v="7374"/>
          <ac:spMkLst>
            <pc:docMk/>
            <pc:sldMk cId="2931235396" sldId="261"/>
            <ac:spMk id="20" creationId="{38CF2974-3784-40C2-8DC6-0C5D9647C133}"/>
          </ac:spMkLst>
        </pc:spChg>
        <pc:spChg chg="add">
          <ac:chgData name="김찬영(산업경영공학과)" userId="2578013b-0ceb-4a8c-aae4-8c09f27338de" providerId="ADAL" clId="{275D24EA-E59C-4B68-8EF0-89778DA7B062}" dt="2019-12-08T13:19:34.968" v="7374"/>
          <ac:spMkLst>
            <pc:docMk/>
            <pc:sldMk cId="2931235396" sldId="261"/>
            <ac:spMk id="21" creationId="{C5BDC6F9-E193-4D8C-9C2E-786D38891EA5}"/>
          </ac:spMkLst>
        </pc:spChg>
      </pc:sldChg>
      <pc:sldChg chg="add del ord modTransition">
        <pc:chgData name="김찬영(산업경영공학과)" userId="2578013b-0ceb-4a8c-aae4-8c09f27338de" providerId="ADAL" clId="{275D24EA-E59C-4B68-8EF0-89778DA7B062}" dt="2019-12-08T13:22:37.976" v="7418" actId="2696"/>
        <pc:sldMkLst>
          <pc:docMk/>
          <pc:sldMk cId="1027986952" sldId="265"/>
        </pc:sldMkLst>
      </pc:sldChg>
      <pc:sldChg chg="modTransition">
        <pc:chgData name="김찬영(산업경영공학과)" userId="2578013b-0ceb-4a8c-aae4-8c09f27338de" providerId="ADAL" clId="{275D24EA-E59C-4B68-8EF0-89778DA7B062}" dt="2019-12-08T10:53:27.486" v="3035"/>
        <pc:sldMkLst>
          <pc:docMk/>
          <pc:sldMk cId="3683861940" sldId="281"/>
        </pc:sldMkLst>
      </pc:sldChg>
      <pc:sldChg chg="delSp modSp modTransition">
        <pc:chgData name="김찬영(산업경영공학과)" userId="2578013b-0ceb-4a8c-aae4-8c09f27338de" providerId="ADAL" clId="{275D24EA-E59C-4B68-8EF0-89778DA7B062}" dt="2019-12-08T11:45:59.313" v="6026" actId="478"/>
        <pc:sldMkLst>
          <pc:docMk/>
          <pc:sldMk cId="3200659107" sldId="300"/>
        </pc:sldMkLst>
        <pc:spChg chg="mod">
          <ac:chgData name="김찬영(산업경영공학과)" userId="2578013b-0ceb-4a8c-aae4-8c09f27338de" providerId="ADAL" clId="{275D24EA-E59C-4B68-8EF0-89778DA7B062}" dt="2019-12-08T11:45:50.665" v="6024"/>
          <ac:spMkLst>
            <pc:docMk/>
            <pc:sldMk cId="3200659107" sldId="300"/>
            <ac:spMk id="2" creationId="{00000000-0000-0000-0000-000000000000}"/>
          </ac:spMkLst>
        </pc:spChg>
        <pc:spChg chg="del">
          <ac:chgData name="김찬영(산업경영공학과)" userId="2578013b-0ceb-4a8c-aae4-8c09f27338de" providerId="ADAL" clId="{275D24EA-E59C-4B68-8EF0-89778DA7B062}" dt="2019-12-08T11:45:55.304" v="6025" actId="478"/>
          <ac:spMkLst>
            <pc:docMk/>
            <pc:sldMk cId="3200659107" sldId="300"/>
            <ac:spMk id="14" creationId="{112CEA4D-A3E3-4B59-9E7F-084BE5C37603}"/>
          </ac:spMkLst>
        </pc:spChg>
        <pc:spChg chg="del">
          <ac:chgData name="김찬영(산업경영공학과)" userId="2578013b-0ceb-4a8c-aae4-8c09f27338de" providerId="ADAL" clId="{275D24EA-E59C-4B68-8EF0-89778DA7B062}" dt="2019-12-08T11:45:55.304" v="6025" actId="478"/>
          <ac:spMkLst>
            <pc:docMk/>
            <pc:sldMk cId="3200659107" sldId="300"/>
            <ac:spMk id="15" creationId="{50CFB4B0-E7C1-440D-95C0-CA0DBFDC0325}"/>
          </ac:spMkLst>
        </pc:spChg>
        <pc:spChg chg="del">
          <ac:chgData name="김찬영(산업경영공학과)" userId="2578013b-0ceb-4a8c-aae4-8c09f27338de" providerId="ADAL" clId="{275D24EA-E59C-4B68-8EF0-89778DA7B062}" dt="2019-12-08T11:45:55.304" v="6025" actId="478"/>
          <ac:spMkLst>
            <pc:docMk/>
            <pc:sldMk cId="3200659107" sldId="300"/>
            <ac:spMk id="16" creationId="{A94D976B-6FF9-416C-BBAC-8BB9CDF88236}"/>
          </ac:spMkLst>
        </pc:spChg>
        <pc:spChg chg="del">
          <ac:chgData name="김찬영(산업경영공학과)" userId="2578013b-0ceb-4a8c-aae4-8c09f27338de" providerId="ADAL" clId="{275D24EA-E59C-4B68-8EF0-89778DA7B062}" dt="2019-12-08T11:45:59.313" v="6026" actId="478"/>
          <ac:spMkLst>
            <pc:docMk/>
            <pc:sldMk cId="3200659107" sldId="300"/>
            <ac:spMk id="17" creationId="{EA179B91-8698-464F-A763-FD1596E4AEBF}"/>
          </ac:spMkLst>
        </pc:spChg>
        <pc:spChg chg="del">
          <ac:chgData name="김찬영(산업경영공학과)" userId="2578013b-0ceb-4a8c-aae4-8c09f27338de" providerId="ADAL" clId="{275D24EA-E59C-4B68-8EF0-89778DA7B062}" dt="2019-12-08T11:45:55.304" v="6025" actId="478"/>
          <ac:spMkLst>
            <pc:docMk/>
            <pc:sldMk cId="3200659107" sldId="300"/>
            <ac:spMk id="18" creationId="{BD9786A6-EF0E-4928-A989-2C69A7314B19}"/>
          </ac:spMkLst>
        </pc:spChg>
        <pc:spChg chg="del">
          <ac:chgData name="김찬영(산업경영공학과)" userId="2578013b-0ceb-4a8c-aae4-8c09f27338de" providerId="ADAL" clId="{275D24EA-E59C-4B68-8EF0-89778DA7B062}" dt="2019-12-08T11:45:59.313" v="6026" actId="478"/>
          <ac:spMkLst>
            <pc:docMk/>
            <pc:sldMk cId="3200659107" sldId="300"/>
            <ac:spMk id="22" creationId="{CD2DDA90-F243-456E-8BDD-B03A4F86338A}"/>
          </ac:spMkLst>
        </pc:spChg>
        <pc:spChg chg="del">
          <ac:chgData name="김찬영(산업경영공학과)" userId="2578013b-0ceb-4a8c-aae4-8c09f27338de" providerId="ADAL" clId="{275D24EA-E59C-4B68-8EF0-89778DA7B062}" dt="2019-12-08T11:45:59.313" v="6026" actId="478"/>
          <ac:spMkLst>
            <pc:docMk/>
            <pc:sldMk cId="3200659107" sldId="300"/>
            <ac:spMk id="23" creationId="{AB83E288-7B77-4ABF-8666-098080F6DE0E}"/>
          </ac:spMkLst>
        </pc:spChg>
        <pc:spChg chg="del">
          <ac:chgData name="김찬영(산업경영공학과)" userId="2578013b-0ceb-4a8c-aae4-8c09f27338de" providerId="ADAL" clId="{275D24EA-E59C-4B68-8EF0-89778DA7B062}" dt="2019-12-08T11:45:59.313" v="6026" actId="478"/>
          <ac:spMkLst>
            <pc:docMk/>
            <pc:sldMk cId="3200659107" sldId="300"/>
            <ac:spMk id="30" creationId="{E7F99408-E83A-4569-817F-AC92A1AD8D69}"/>
          </ac:spMkLst>
        </pc:spChg>
      </pc:sldChg>
      <pc:sldChg chg="addSp delSp modSp modTransition">
        <pc:chgData name="김찬영(산업경영공학과)" userId="2578013b-0ceb-4a8c-aae4-8c09f27338de" providerId="ADAL" clId="{275D24EA-E59C-4B68-8EF0-89778DA7B062}" dt="2019-12-08T11:24:43.238" v="4553" actId="113"/>
        <pc:sldMkLst>
          <pc:docMk/>
          <pc:sldMk cId="1651548240" sldId="304"/>
        </pc:sldMkLst>
        <pc:spChg chg="mod">
          <ac:chgData name="김찬영(산업경영공학과)" userId="2578013b-0ceb-4a8c-aae4-8c09f27338de" providerId="ADAL" clId="{275D24EA-E59C-4B68-8EF0-89778DA7B062}" dt="2019-12-08T11:24:43.238" v="4553" actId="113"/>
          <ac:spMkLst>
            <pc:docMk/>
            <pc:sldMk cId="1651548240" sldId="304"/>
            <ac:spMk id="2" creationId="{00000000-0000-0000-0000-000000000000}"/>
          </ac:spMkLst>
        </pc:spChg>
        <pc:spChg chg="add del mod">
          <ac:chgData name="김찬영(산업경영공학과)" userId="2578013b-0ceb-4a8c-aae4-8c09f27338de" providerId="ADAL" clId="{275D24EA-E59C-4B68-8EF0-89778DA7B062}" dt="2019-12-08T10:18:27.316" v="1151" actId="478"/>
          <ac:spMkLst>
            <pc:docMk/>
            <pc:sldMk cId="1651548240" sldId="304"/>
            <ac:spMk id="44" creationId="{2A964FE2-DBAD-486E-9A97-DF117C281E33}"/>
          </ac:spMkLst>
        </pc:spChg>
        <pc:spChg chg="add del">
          <ac:chgData name="김찬영(산업경영공학과)" userId="2578013b-0ceb-4a8c-aae4-8c09f27338de" providerId="ADAL" clId="{275D24EA-E59C-4B68-8EF0-89778DA7B062}" dt="2019-12-08T10:19:03.127" v="1161" actId="478"/>
          <ac:spMkLst>
            <pc:docMk/>
            <pc:sldMk cId="1651548240" sldId="304"/>
            <ac:spMk id="45" creationId="{E030B305-0DFC-416F-ACA4-15EC82231951}"/>
          </ac:spMkLst>
        </pc:spChg>
        <pc:spChg chg="add del mod">
          <ac:chgData name="김찬영(산업경영공학과)" userId="2578013b-0ceb-4a8c-aae4-8c09f27338de" providerId="ADAL" clId="{275D24EA-E59C-4B68-8EF0-89778DA7B062}" dt="2019-12-08T10:18:16.930" v="1144" actId="478"/>
          <ac:spMkLst>
            <pc:docMk/>
            <pc:sldMk cId="1651548240" sldId="304"/>
            <ac:spMk id="48" creationId="{8E3A1C91-564C-4AC8-9F6B-D11979B3B00C}"/>
          </ac:spMkLst>
        </pc:spChg>
        <pc:spChg chg="add del mod">
          <ac:chgData name="김찬영(산업경영공학과)" userId="2578013b-0ceb-4a8c-aae4-8c09f27338de" providerId="ADAL" clId="{275D24EA-E59C-4B68-8EF0-89778DA7B062}" dt="2019-12-08T10:18:11.246" v="1135"/>
          <ac:spMkLst>
            <pc:docMk/>
            <pc:sldMk cId="1651548240" sldId="304"/>
            <ac:spMk id="63" creationId="{F2595DBB-0810-4704-94A0-EC9F6306DE5F}"/>
          </ac:spMkLst>
        </pc:spChg>
        <pc:spChg chg="add del">
          <ac:chgData name="김찬영(산업경영공학과)" userId="2578013b-0ceb-4a8c-aae4-8c09f27338de" providerId="ADAL" clId="{275D24EA-E59C-4B68-8EF0-89778DA7B062}" dt="2019-12-08T10:16:55.078" v="1114"/>
          <ac:spMkLst>
            <pc:docMk/>
            <pc:sldMk cId="1651548240" sldId="304"/>
            <ac:spMk id="67" creationId="{539AC688-7ED2-44ED-A407-8BAF22CF65A1}"/>
          </ac:spMkLst>
        </pc:spChg>
        <pc:grpChg chg="add mod">
          <ac:chgData name="김찬영(산업경영공학과)" userId="2578013b-0ceb-4a8c-aae4-8c09f27338de" providerId="ADAL" clId="{275D24EA-E59C-4B68-8EF0-89778DA7B062}" dt="2019-12-08T10:18:12.196" v="1141" actId="164"/>
          <ac:grpSpMkLst>
            <pc:docMk/>
            <pc:sldMk cId="1651548240" sldId="304"/>
            <ac:grpSpMk id="7" creationId="{1C82182A-CFA8-4949-AFEB-3808439CEFC2}"/>
          </ac:grpSpMkLst>
        </pc:grpChg>
        <pc:grpChg chg="mod">
          <ac:chgData name="김찬영(산업경영공학과)" userId="2578013b-0ceb-4a8c-aae4-8c09f27338de" providerId="ADAL" clId="{275D24EA-E59C-4B68-8EF0-89778DA7B062}" dt="2019-12-08T10:19:00.862" v="1160" actId="1076"/>
          <ac:grpSpMkLst>
            <pc:docMk/>
            <pc:sldMk cId="1651548240" sldId="304"/>
            <ac:grpSpMk id="50" creationId="{00000000-0000-0000-0000-000000000000}"/>
          </ac:grpSpMkLst>
        </pc:grpChg>
        <pc:grpChg chg="mod">
          <ac:chgData name="김찬영(산업경영공학과)" userId="2578013b-0ceb-4a8c-aae4-8c09f27338de" providerId="ADAL" clId="{275D24EA-E59C-4B68-8EF0-89778DA7B062}" dt="2019-12-08T10:18:40.262" v="1153" actId="1076"/>
          <ac:grpSpMkLst>
            <pc:docMk/>
            <pc:sldMk cId="1651548240" sldId="304"/>
            <ac:grpSpMk id="53" creationId="{00000000-0000-0000-0000-000000000000}"/>
          </ac:grpSpMkLst>
        </pc:grpChg>
        <pc:grpChg chg="add del mod">
          <ac:chgData name="김찬영(산업경영공학과)" userId="2578013b-0ceb-4a8c-aae4-8c09f27338de" providerId="ADAL" clId="{275D24EA-E59C-4B68-8EF0-89778DA7B062}" dt="2019-12-08T10:18:11.246" v="1135"/>
          <ac:grpSpMkLst>
            <pc:docMk/>
            <pc:sldMk cId="1651548240" sldId="304"/>
            <ac:grpSpMk id="60" creationId="{68E51703-FCDF-49EE-A494-9293854BB9B4}"/>
          </ac:grpSpMkLst>
        </pc:grpChg>
        <pc:grpChg chg="add del mod">
          <ac:chgData name="김찬영(산업경영공학과)" userId="2578013b-0ceb-4a8c-aae4-8c09f27338de" providerId="ADAL" clId="{275D24EA-E59C-4B68-8EF0-89778DA7B062}" dt="2019-12-08T10:16:55.078" v="1114"/>
          <ac:grpSpMkLst>
            <pc:docMk/>
            <pc:sldMk cId="1651548240" sldId="304"/>
            <ac:grpSpMk id="64" creationId="{93F06B96-95E3-4C54-A700-1EA89F35315E}"/>
          </ac:grpSpMkLst>
        </pc:grpChg>
        <pc:grpChg chg="add mod">
          <ac:chgData name="김찬영(산업경영공학과)" userId="2578013b-0ceb-4a8c-aae4-8c09f27338de" providerId="ADAL" clId="{275D24EA-E59C-4B68-8EF0-89778DA7B062}" dt="2019-12-08T10:20:16.438" v="1173" actId="1076"/>
          <ac:grpSpMkLst>
            <pc:docMk/>
            <pc:sldMk cId="1651548240" sldId="304"/>
            <ac:grpSpMk id="70" creationId="{D502AEF5-0A27-42CA-B0A8-898E747D79F6}"/>
          </ac:grpSpMkLst>
        </pc:grpChg>
        <pc:picChg chg="mod">
          <ac:chgData name="김찬영(산업경영공학과)" userId="2578013b-0ceb-4a8c-aae4-8c09f27338de" providerId="ADAL" clId="{275D24EA-E59C-4B68-8EF0-89778DA7B062}" dt="2019-12-08T10:18:09.493" v="1124" actId="1076"/>
          <ac:picMkLst>
            <pc:docMk/>
            <pc:sldMk cId="1651548240" sldId="304"/>
            <ac:picMk id="4" creationId="{00000000-0000-0000-0000-000000000000}"/>
          </ac:picMkLst>
        </pc:picChg>
        <pc:picChg chg="del">
          <ac:chgData name="김찬영(산업경영공학과)" userId="2578013b-0ceb-4a8c-aae4-8c09f27338de" providerId="ADAL" clId="{275D24EA-E59C-4B68-8EF0-89778DA7B062}" dt="2019-12-08T10:13:17.353" v="1033" actId="478"/>
          <ac:picMkLst>
            <pc:docMk/>
            <pc:sldMk cId="1651548240" sldId="304"/>
            <ac:picMk id="6" creationId="{00000000-0000-0000-0000-000000000000}"/>
          </ac:picMkLst>
        </pc:picChg>
        <pc:picChg chg="del mod">
          <ac:chgData name="김찬영(산업경영공학과)" userId="2578013b-0ceb-4a8c-aae4-8c09f27338de" providerId="ADAL" clId="{275D24EA-E59C-4B68-8EF0-89778DA7B062}" dt="2019-12-08T10:18:26.243" v="1149" actId="478"/>
          <ac:picMkLst>
            <pc:docMk/>
            <pc:sldMk cId="1651548240" sldId="304"/>
            <ac:picMk id="8" creationId="{00000000-0000-0000-0000-000000000000}"/>
          </ac:picMkLst>
        </pc:picChg>
        <pc:picChg chg="del mod">
          <ac:chgData name="김찬영(산업경영공학과)" userId="2578013b-0ceb-4a8c-aae4-8c09f27338de" providerId="ADAL" clId="{275D24EA-E59C-4B68-8EF0-89778DA7B062}" dt="2019-12-08T10:18:25.834" v="1148" actId="478"/>
          <ac:picMkLst>
            <pc:docMk/>
            <pc:sldMk cId="1651548240" sldId="304"/>
            <ac:picMk id="9" creationId="{00000000-0000-0000-0000-000000000000}"/>
          </ac:picMkLst>
        </pc:picChg>
        <pc:picChg chg="add mod">
          <ac:chgData name="김찬영(산업경영공학과)" userId="2578013b-0ceb-4a8c-aae4-8c09f27338de" providerId="ADAL" clId="{275D24EA-E59C-4B68-8EF0-89778DA7B062}" dt="2019-12-08T10:20:21.172" v="1174" actId="1076"/>
          <ac:picMkLst>
            <pc:docMk/>
            <pc:sldMk cId="1651548240" sldId="304"/>
            <ac:picMk id="13" creationId="{BD28B365-2BFD-4F8E-AEAB-BD120A9C5869}"/>
          </ac:picMkLst>
        </pc:picChg>
        <pc:picChg chg="add del mod">
          <ac:chgData name="김찬영(산업경영공학과)" userId="2578013b-0ceb-4a8c-aae4-8c09f27338de" providerId="ADAL" clId="{275D24EA-E59C-4B68-8EF0-89778DA7B062}" dt="2019-12-08T10:18:33.131" v="1152" actId="1076"/>
          <ac:picMkLst>
            <pc:docMk/>
            <pc:sldMk cId="1651548240" sldId="304"/>
            <ac:picMk id="16" creationId="{00000000-0000-0000-0000-000000000000}"/>
          </ac:picMkLst>
        </pc:picChg>
        <pc:picChg chg="add del mod">
          <ac:chgData name="김찬영(산업경영공학과)" userId="2578013b-0ceb-4a8c-aae4-8c09f27338de" providerId="ADAL" clId="{275D24EA-E59C-4B68-8EF0-89778DA7B062}" dt="2019-12-08T10:18:17.514" v="1146" actId="478"/>
          <ac:picMkLst>
            <pc:docMk/>
            <pc:sldMk cId="1651548240" sldId="304"/>
            <ac:picMk id="46" creationId="{B88AEEFC-C083-4EC0-87C2-FB227926A019}"/>
          </ac:picMkLst>
        </pc:picChg>
        <pc:picChg chg="add del mod">
          <ac:chgData name="김찬영(산업경영공학과)" userId="2578013b-0ceb-4a8c-aae4-8c09f27338de" providerId="ADAL" clId="{275D24EA-E59C-4B68-8EF0-89778DA7B062}" dt="2019-12-08T10:18:16.218" v="1143" actId="478"/>
          <ac:picMkLst>
            <pc:docMk/>
            <pc:sldMk cId="1651548240" sldId="304"/>
            <ac:picMk id="47" creationId="{30926B4A-EF74-4BF3-863A-EED855D79FF5}"/>
          </ac:picMkLst>
        </pc:picChg>
        <pc:picChg chg="add mod">
          <ac:chgData name="김찬영(산업경영공학과)" userId="2578013b-0ceb-4a8c-aae4-8c09f27338de" providerId="ADAL" clId="{275D24EA-E59C-4B68-8EF0-89778DA7B062}" dt="2019-12-08T10:15:39.106" v="1083" actId="571"/>
          <ac:picMkLst>
            <pc:docMk/>
            <pc:sldMk cId="1651548240" sldId="304"/>
            <ac:picMk id="49" creationId="{0860DA1C-6B03-4FB6-B353-324BD55C0674}"/>
          </ac:picMkLst>
        </pc:picChg>
        <pc:picChg chg="add mod">
          <ac:chgData name="김찬영(산업경영공학과)" userId="2578013b-0ceb-4a8c-aae4-8c09f27338de" providerId="ADAL" clId="{275D24EA-E59C-4B68-8EF0-89778DA7B062}" dt="2019-12-08T10:15:39.106" v="1083" actId="571"/>
          <ac:picMkLst>
            <pc:docMk/>
            <pc:sldMk cId="1651548240" sldId="304"/>
            <ac:picMk id="59" creationId="{52369D96-E9B3-45BF-809D-104CF40BF0E5}"/>
          </ac:picMkLst>
        </pc:picChg>
        <pc:picChg chg="add mod">
          <ac:chgData name="김찬영(산업경영공학과)" userId="2578013b-0ceb-4a8c-aae4-8c09f27338de" providerId="ADAL" clId="{275D24EA-E59C-4B68-8EF0-89778DA7B062}" dt="2019-12-08T10:19:15.341" v="1164" actId="1076"/>
          <ac:picMkLst>
            <pc:docMk/>
            <pc:sldMk cId="1651548240" sldId="304"/>
            <ac:picMk id="68" creationId="{C1EB9813-AB71-4E3D-88F3-915B2C4AA9B4}"/>
          </ac:picMkLst>
        </pc:picChg>
        <pc:picChg chg="add mod">
          <ac:chgData name="김찬영(산업경영공학과)" userId="2578013b-0ceb-4a8c-aae4-8c09f27338de" providerId="ADAL" clId="{275D24EA-E59C-4B68-8EF0-89778DA7B062}" dt="2019-12-08T10:19:15.341" v="1164" actId="1076"/>
          <ac:picMkLst>
            <pc:docMk/>
            <pc:sldMk cId="1651548240" sldId="304"/>
            <ac:picMk id="69" creationId="{97571641-DD78-4DD6-9D6D-F87340436CFD}"/>
          </ac:picMkLst>
        </pc:picChg>
        <pc:picChg chg="mod">
          <ac:chgData name="김찬영(산업경영공학과)" userId="2578013b-0ceb-4a8c-aae4-8c09f27338de" providerId="ADAL" clId="{275D24EA-E59C-4B68-8EF0-89778DA7B062}" dt="2019-12-08T10:18:09.493" v="1124" actId="1076"/>
          <ac:picMkLst>
            <pc:docMk/>
            <pc:sldMk cId="1651548240" sldId="304"/>
            <ac:picMk id="1030" creationId="{40873215-23F0-467A-B005-0B1BD0CBB0C4}"/>
          </ac:picMkLst>
        </pc:picChg>
        <pc:cxnChg chg="del">
          <ac:chgData name="김찬영(산업경영공학과)" userId="2578013b-0ceb-4a8c-aae4-8c09f27338de" providerId="ADAL" clId="{275D24EA-E59C-4B68-8EF0-89778DA7B062}" dt="2019-12-08T10:13:20.527" v="1034" actId="478"/>
          <ac:cxnSpMkLst>
            <pc:docMk/>
            <pc:sldMk cId="1651548240" sldId="304"/>
            <ac:cxnSpMk id="11" creationId="{00000000-0000-0000-0000-000000000000}"/>
          </ac:cxnSpMkLst>
        </pc:cxnChg>
        <pc:cxnChg chg="del">
          <ac:chgData name="김찬영(산업경영공학과)" userId="2578013b-0ceb-4a8c-aae4-8c09f27338de" providerId="ADAL" clId="{275D24EA-E59C-4B68-8EF0-89778DA7B062}" dt="2019-12-08T10:13:26.665" v="1035" actId="478"/>
          <ac:cxnSpMkLst>
            <pc:docMk/>
            <pc:sldMk cId="1651548240" sldId="304"/>
            <ac:cxnSpMk id="30" creationId="{00000000-0000-0000-0000-000000000000}"/>
          </ac:cxnSpMkLst>
        </pc:cxnChg>
      </pc:sldChg>
      <pc:sldChg chg="delSp modSp modTransition">
        <pc:chgData name="김찬영(산업경영공학과)" userId="2578013b-0ceb-4a8c-aae4-8c09f27338de" providerId="ADAL" clId="{275D24EA-E59C-4B68-8EF0-89778DA7B062}" dt="2019-12-08T10:53:27.486" v="3035"/>
        <pc:sldMkLst>
          <pc:docMk/>
          <pc:sldMk cId="650119683" sldId="306"/>
        </pc:sldMkLst>
        <pc:spChg chg="del">
          <ac:chgData name="김찬영(산업경영공학과)" userId="2578013b-0ceb-4a8c-aae4-8c09f27338de" providerId="ADAL" clId="{275D24EA-E59C-4B68-8EF0-89778DA7B062}" dt="2019-12-08T09:44:15.962" v="255" actId="478"/>
          <ac:spMkLst>
            <pc:docMk/>
            <pc:sldMk cId="650119683" sldId="306"/>
            <ac:spMk id="15" creationId="{5A3AC53C-24EC-4431-BF90-2C29E3647898}"/>
          </ac:spMkLst>
        </pc:spChg>
        <pc:spChg chg="mod">
          <ac:chgData name="김찬영(산업경영공학과)" userId="2578013b-0ceb-4a8c-aae4-8c09f27338de" providerId="ADAL" clId="{275D24EA-E59C-4B68-8EF0-89778DA7B062}" dt="2019-12-08T09:45:53.376" v="268" actId="1076"/>
          <ac:spMkLst>
            <pc:docMk/>
            <pc:sldMk cId="650119683" sldId="306"/>
            <ac:spMk id="18" creationId="{88B8159D-B519-4B8B-8540-A0A48C0C776C}"/>
          </ac:spMkLst>
        </pc:spChg>
        <pc:spChg chg="mod">
          <ac:chgData name="김찬영(산업경영공학과)" userId="2578013b-0ceb-4a8c-aae4-8c09f27338de" providerId="ADAL" clId="{275D24EA-E59C-4B68-8EF0-89778DA7B062}" dt="2019-12-08T09:45:48.111" v="267" actId="1076"/>
          <ac:spMkLst>
            <pc:docMk/>
            <pc:sldMk cId="650119683" sldId="306"/>
            <ac:spMk id="19" creationId="{5E1A718A-6326-485F-84CA-C53635F6D819}"/>
          </ac:spMkLst>
        </pc:spChg>
        <pc:spChg chg="mod">
          <ac:chgData name="김찬영(산업경영공학과)" userId="2578013b-0ceb-4a8c-aae4-8c09f27338de" providerId="ADAL" clId="{275D24EA-E59C-4B68-8EF0-89778DA7B062}" dt="2019-12-08T09:45:38.049" v="266" actId="1076"/>
          <ac:spMkLst>
            <pc:docMk/>
            <pc:sldMk cId="650119683" sldId="306"/>
            <ac:spMk id="20" creationId="{34B04372-0632-40DC-AAD1-4BDEDC8D620C}"/>
          </ac:spMkLst>
        </pc:spChg>
        <pc:spChg chg="mod">
          <ac:chgData name="김찬영(산업경영공학과)" userId="2578013b-0ceb-4a8c-aae4-8c09f27338de" providerId="ADAL" clId="{275D24EA-E59C-4B68-8EF0-89778DA7B062}" dt="2019-12-08T09:45:31.242" v="263" actId="1076"/>
          <ac:spMkLst>
            <pc:docMk/>
            <pc:sldMk cId="650119683" sldId="306"/>
            <ac:spMk id="21" creationId="{6C4E95A5-75C2-441A-896C-602F93374DB3}"/>
          </ac:spMkLst>
        </pc:spChg>
        <pc:spChg chg="mod">
          <ac:chgData name="김찬영(산업경영공학과)" userId="2578013b-0ceb-4a8c-aae4-8c09f27338de" providerId="ADAL" clId="{275D24EA-E59C-4B68-8EF0-89778DA7B062}" dt="2019-12-08T09:46:16.744" v="276" actId="113"/>
          <ac:spMkLst>
            <pc:docMk/>
            <pc:sldMk cId="650119683" sldId="306"/>
            <ac:spMk id="30" creationId="{9CD0D5A1-C914-471C-922B-851165F551CF}"/>
          </ac:spMkLst>
        </pc:spChg>
        <pc:spChg chg="mod">
          <ac:chgData name="김찬영(산업경영공학과)" userId="2578013b-0ceb-4a8c-aae4-8c09f27338de" providerId="ADAL" clId="{275D24EA-E59C-4B68-8EF0-89778DA7B062}" dt="2019-12-08T09:46:16.744" v="276" actId="113"/>
          <ac:spMkLst>
            <pc:docMk/>
            <pc:sldMk cId="650119683" sldId="306"/>
            <ac:spMk id="31" creationId="{7511E3C7-652D-4AC4-900A-7EFC2123FFAB}"/>
          </ac:spMkLst>
        </pc:spChg>
        <pc:spChg chg="mod">
          <ac:chgData name="김찬영(산업경영공학과)" userId="2578013b-0ceb-4a8c-aae4-8c09f27338de" providerId="ADAL" clId="{275D24EA-E59C-4B68-8EF0-89778DA7B062}" dt="2019-12-08T09:46:16.744" v="276" actId="113"/>
          <ac:spMkLst>
            <pc:docMk/>
            <pc:sldMk cId="650119683" sldId="306"/>
            <ac:spMk id="32" creationId="{05BF8ECD-4C6B-4C9C-8301-EC1230FC1ECE}"/>
          </ac:spMkLst>
        </pc:spChg>
        <pc:spChg chg="mod">
          <ac:chgData name="김찬영(산업경영공학과)" userId="2578013b-0ceb-4a8c-aae4-8c09f27338de" providerId="ADAL" clId="{275D24EA-E59C-4B68-8EF0-89778DA7B062}" dt="2019-12-08T09:46:16.744" v="276" actId="113"/>
          <ac:spMkLst>
            <pc:docMk/>
            <pc:sldMk cId="650119683" sldId="306"/>
            <ac:spMk id="33" creationId="{CB907A6D-140C-440E-A7DB-6BC54B04A355}"/>
          </ac:spMkLst>
        </pc:spChg>
        <pc:spChg chg="mod">
          <ac:chgData name="김찬영(산업경영공학과)" userId="2578013b-0ceb-4a8c-aae4-8c09f27338de" providerId="ADAL" clId="{275D24EA-E59C-4B68-8EF0-89778DA7B062}" dt="2019-12-08T09:46:16.744" v="276" actId="113"/>
          <ac:spMkLst>
            <pc:docMk/>
            <pc:sldMk cId="650119683" sldId="306"/>
            <ac:spMk id="34" creationId="{843809DE-3D8E-411C-9FEB-2C467C723E13}"/>
          </ac:spMkLst>
        </pc:spChg>
        <pc:spChg chg="del">
          <ac:chgData name="김찬영(산업경영공학과)" userId="2578013b-0ceb-4a8c-aae4-8c09f27338de" providerId="ADAL" clId="{275D24EA-E59C-4B68-8EF0-89778DA7B062}" dt="2019-12-08T09:44:00.084" v="253" actId="478"/>
          <ac:spMkLst>
            <pc:docMk/>
            <pc:sldMk cId="650119683" sldId="306"/>
            <ac:spMk id="35" creationId="{4FEBC3B5-7588-4ACF-BF3B-E5F957470332}"/>
          </ac:spMkLst>
        </pc:spChg>
      </pc:sldChg>
      <pc:sldChg chg="modSp add del modTransition">
        <pc:chgData name="김찬영(산업경영공학과)" userId="2578013b-0ceb-4a8c-aae4-8c09f27338de" providerId="ADAL" clId="{275D24EA-E59C-4B68-8EF0-89778DA7B062}" dt="2019-12-08T13:14:49.572" v="7288" actId="2696"/>
        <pc:sldMkLst>
          <pc:docMk/>
          <pc:sldMk cId="3548665964" sldId="307"/>
        </pc:sldMkLst>
        <pc:spChg chg="mod">
          <ac:chgData name="김찬영(산업경영공학과)" userId="2578013b-0ceb-4a8c-aae4-8c09f27338de" providerId="ADAL" clId="{275D24EA-E59C-4B68-8EF0-89778DA7B062}" dt="2019-12-08T13:11:45.344" v="7247" actId="2711"/>
          <ac:spMkLst>
            <pc:docMk/>
            <pc:sldMk cId="3548665964" sldId="307"/>
            <ac:spMk id="5" creationId="{4158DB2C-0ECF-4CF1-A1A4-93CE8064890F}"/>
          </ac:spMkLst>
        </pc:spChg>
      </pc:sldChg>
      <pc:sldChg chg="addSp delSp modSp add del modTransition">
        <pc:chgData name="김찬영(산업경영공학과)" userId="2578013b-0ceb-4a8c-aae4-8c09f27338de" providerId="ADAL" clId="{275D24EA-E59C-4B68-8EF0-89778DA7B062}" dt="2019-12-08T12:50:44.906" v="6102" actId="2696"/>
        <pc:sldMkLst>
          <pc:docMk/>
          <pc:sldMk cId="1089578219" sldId="311"/>
        </pc:sldMkLst>
        <pc:spChg chg="mod">
          <ac:chgData name="김찬영(산업경영공학과)" userId="2578013b-0ceb-4a8c-aae4-8c09f27338de" providerId="ADAL" clId="{275D24EA-E59C-4B68-8EF0-89778DA7B062}" dt="2019-12-08T12:50:00.596" v="6087" actId="1076"/>
          <ac:spMkLst>
            <pc:docMk/>
            <pc:sldMk cId="1089578219" sldId="311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2:50:16.025" v="6092" actId="1036"/>
          <ac:spMkLst>
            <pc:docMk/>
            <pc:sldMk cId="1089578219" sldId="311"/>
            <ac:spMk id="20" creationId="{00000000-0000-0000-0000-000000000000}"/>
          </ac:spMkLst>
        </pc:spChg>
        <pc:spChg chg="add">
          <ac:chgData name="김찬영(산업경영공학과)" userId="2578013b-0ceb-4a8c-aae4-8c09f27338de" providerId="ADAL" clId="{275D24EA-E59C-4B68-8EF0-89778DA7B062}" dt="2019-12-08T12:49:31.691" v="6032"/>
          <ac:spMkLst>
            <pc:docMk/>
            <pc:sldMk cId="1089578219" sldId="311"/>
            <ac:spMk id="21" creationId="{AFE22215-6ADA-4630-877C-36BE2D19C7E5}"/>
          </ac:spMkLst>
        </pc:spChg>
        <pc:spChg chg="mod">
          <ac:chgData name="김찬영(산업경영공학과)" userId="2578013b-0ceb-4a8c-aae4-8c09f27338de" providerId="ADAL" clId="{275D24EA-E59C-4B68-8EF0-89778DA7B062}" dt="2019-12-08T12:50:20.789" v="6101" actId="1036"/>
          <ac:spMkLst>
            <pc:docMk/>
            <pc:sldMk cId="1089578219" sldId="311"/>
            <ac:spMk id="30" creationId="{00000000-0000-0000-0000-000000000000}"/>
          </ac:spMkLst>
        </pc:spChg>
        <pc:spChg chg="del">
          <ac:chgData name="김찬영(산업경영공학과)" userId="2578013b-0ceb-4a8c-aae4-8c09f27338de" providerId="ADAL" clId="{275D24EA-E59C-4B68-8EF0-89778DA7B062}" dt="2019-12-08T12:49:31.438" v="6031" actId="478"/>
          <ac:spMkLst>
            <pc:docMk/>
            <pc:sldMk cId="1089578219" sldId="311"/>
            <ac:spMk id="32" creationId="{55ADDDC3-E613-4EC1-8852-6386D57893F8}"/>
          </ac:spMkLst>
        </pc:spChg>
        <pc:spChg chg="add">
          <ac:chgData name="김찬영(산업경영공학과)" userId="2578013b-0ceb-4a8c-aae4-8c09f27338de" providerId="ADAL" clId="{275D24EA-E59C-4B68-8EF0-89778DA7B062}" dt="2019-12-08T12:49:31.691" v="6032"/>
          <ac:spMkLst>
            <pc:docMk/>
            <pc:sldMk cId="1089578219" sldId="311"/>
            <ac:spMk id="33" creationId="{D6EE362F-7AC7-40B8-853C-EBE481ED80A7}"/>
          </ac:spMkLst>
        </pc:spChg>
        <pc:picChg chg="add">
          <ac:chgData name="김찬영(산업경영공학과)" userId="2578013b-0ceb-4a8c-aae4-8c09f27338de" providerId="ADAL" clId="{275D24EA-E59C-4B68-8EF0-89778DA7B062}" dt="2019-12-08T12:49:31.691" v="6032"/>
          <ac:picMkLst>
            <pc:docMk/>
            <pc:sldMk cId="1089578219" sldId="311"/>
            <ac:picMk id="22" creationId="{02FC0DCB-66BB-4312-9397-81A5A09ADE10}"/>
          </ac:picMkLst>
        </pc:picChg>
        <pc:picChg chg="del">
          <ac:chgData name="김찬영(산업경영공학과)" userId="2578013b-0ceb-4a8c-aae4-8c09f27338de" providerId="ADAL" clId="{275D24EA-E59C-4B68-8EF0-89778DA7B062}" dt="2019-12-08T12:49:31.438" v="6031" actId="478"/>
          <ac:picMkLst>
            <pc:docMk/>
            <pc:sldMk cId="1089578219" sldId="311"/>
            <ac:picMk id="23" creationId="{1389B94A-3B3E-4706-9522-F302AA41C2AE}"/>
          </ac:picMkLst>
        </pc:picChg>
      </pc:sldChg>
      <pc:sldChg chg="del modTransition">
        <pc:chgData name="김찬영(산업경영공학과)" userId="2578013b-0ceb-4a8c-aae4-8c09f27338de" providerId="ADAL" clId="{275D24EA-E59C-4B68-8EF0-89778DA7B062}" dt="2019-12-08T11:46:03.881" v="6027" actId="2696"/>
        <pc:sldMkLst>
          <pc:docMk/>
          <pc:sldMk cId="1959629455" sldId="311"/>
        </pc:sldMkLst>
      </pc:sldChg>
      <pc:sldChg chg="addSp delSp modSp modTransition">
        <pc:chgData name="김찬영(산업경영공학과)" userId="2578013b-0ceb-4a8c-aae4-8c09f27338de" providerId="ADAL" clId="{275D24EA-E59C-4B68-8EF0-89778DA7B062}" dt="2019-12-08T11:24:57.308" v="4559" actId="113"/>
        <pc:sldMkLst>
          <pc:docMk/>
          <pc:sldMk cId="1269637923" sldId="312"/>
        </pc:sldMkLst>
        <pc:spChg chg="mod">
          <ac:chgData name="김찬영(산업경영공학과)" userId="2578013b-0ceb-4a8c-aae4-8c09f27338de" providerId="ADAL" clId="{275D24EA-E59C-4B68-8EF0-89778DA7B062}" dt="2019-12-08T11:24:57.308" v="4559" actId="113"/>
          <ac:spMkLst>
            <pc:docMk/>
            <pc:sldMk cId="1269637923" sldId="312"/>
            <ac:spMk id="2" creationId="{00000000-0000-0000-0000-000000000000}"/>
          </ac:spMkLst>
        </pc:spChg>
        <pc:spChg chg="add mod">
          <ac:chgData name="김찬영(산업경영공학과)" userId="2578013b-0ceb-4a8c-aae4-8c09f27338de" providerId="ADAL" clId="{275D24EA-E59C-4B68-8EF0-89778DA7B062}" dt="2019-12-08T09:46:52.498" v="294" actId="313"/>
          <ac:spMkLst>
            <pc:docMk/>
            <pc:sldMk cId="1269637923" sldId="312"/>
            <ac:spMk id="11" creationId="{9BB97C2B-464A-4031-9283-D3BECD12FDEA}"/>
          </ac:spMkLst>
        </pc:spChg>
        <pc:grpChg chg="mod">
          <ac:chgData name="김찬영(산업경영공학과)" userId="2578013b-0ceb-4a8c-aae4-8c09f27338de" providerId="ADAL" clId="{275D24EA-E59C-4B68-8EF0-89778DA7B062}" dt="2019-12-08T09:41:45.627" v="136" actId="1076"/>
          <ac:grpSpMkLst>
            <pc:docMk/>
            <pc:sldMk cId="1269637923" sldId="312"/>
            <ac:grpSpMk id="24" creationId="{00000000-0000-0000-0000-000000000000}"/>
          </ac:grpSpMkLst>
        </pc:grpChg>
        <pc:picChg chg="del mod ord">
          <ac:chgData name="김찬영(산업경영공학과)" userId="2578013b-0ceb-4a8c-aae4-8c09f27338de" providerId="ADAL" clId="{275D24EA-E59C-4B68-8EF0-89778DA7B062}" dt="2019-12-08T09:46:25.386" v="278" actId="478"/>
          <ac:picMkLst>
            <pc:docMk/>
            <pc:sldMk cId="1269637923" sldId="312"/>
            <ac:picMk id="4" creationId="{0B9F964C-EB5E-4F79-86C0-DD6848358208}"/>
          </ac:picMkLst>
        </pc:picChg>
      </pc:sldChg>
      <pc:sldChg chg="modSp modTransition">
        <pc:chgData name="김찬영(산업경영공학과)" userId="2578013b-0ceb-4a8c-aae4-8c09f27338de" providerId="ADAL" clId="{275D24EA-E59C-4B68-8EF0-89778DA7B062}" dt="2019-12-08T11:24:50.591" v="4556" actId="113"/>
        <pc:sldMkLst>
          <pc:docMk/>
          <pc:sldMk cId="3688441229" sldId="313"/>
        </pc:sldMkLst>
        <pc:spChg chg="mod">
          <ac:chgData name="김찬영(산업경영공학과)" userId="2578013b-0ceb-4a8c-aae4-8c09f27338de" providerId="ADAL" clId="{275D24EA-E59C-4B68-8EF0-89778DA7B062}" dt="2019-12-08T11:24:50.591" v="4556" actId="113"/>
          <ac:spMkLst>
            <pc:docMk/>
            <pc:sldMk cId="3688441229" sldId="313"/>
            <ac:spMk id="2" creationId="{00000000-0000-0000-0000-000000000000}"/>
          </ac:spMkLst>
        </pc:spChg>
        <pc:picChg chg="mod ord">
          <ac:chgData name="김찬영(산업경영공학과)" userId="2578013b-0ceb-4a8c-aae4-8c09f27338de" providerId="ADAL" clId="{275D24EA-E59C-4B68-8EF0-89778DA7B062}" dt="2019-12-08T09:42:34.979" v="149" actId="1076"/>
          <ac:picMkLst>
            <pc:docMk/>
            <pc:sldMk cId="3688441229" sldId="313"/>
            <ac:picMk id="4" creationId="{123D0A74-3961-4045-A228-C04169E554D5}"/>
          </ac:picMkLst>
        </pc:picChg>
      </pc:sldChg>
      <pc:sldChg chg="addSp delSp modSp add modTransition">
        <pc:chgData name="김찬영(산업경영공학과)" userId="2578013b-0ceb-4a8c-aae4-8c09f27338de" providerId="ADAL" clId="{275D24EA-E59C-4B68-8EF0-89778DA7B062}" dt="2019-12-08T12:56:30.451" v="6619" actId="478"/>
        <pc:sldMkLst>
          <pc:docMk/>
          <pc:sldMk cId="1337848421" sldId="314"/>
        </pc:sldMkLst>
        <pc:spChg chg="add del">
          <ac:chgData name="김찬영(산업경영공학과)" userId="2578013b-0ceb-4a8c-aae4-8c09f27338de" providerId="ADAL" clId="{275D24EA-E59C-4B68-8EF0-89778DA7B062}" dt="2019-12-08T12:55:41.570" v="6603"/>
          <ac:spMkLst>
            <pc:docMk/>
            <pc:sldMk cId="1337848421" sldId="314"/>
            <ac:spMk id="14" creationId="{BB9359F2-6A04-49E2-819D-584EFD512C89}"/>
          </ac:spMkLst>
        </pc:spChg>
        <pc:spChg chg="add del">
          <ac:chgData name="김찬영(산업경영공학과)" userId="2578013b-0ceb-4a8c-aae4-8c09f27338de" providerId="ADAL" clId="{275D24EA-E59C-4B68-8EF0-89778DA7B062}" dt="2019-12-08T12:55:41.570" v="6603"/>
          <ac:spMkLst>
            <pc:docMk/>
            <pc:sldMk cId="1337848421" sldId="314"/>
            <ac:spMk id="15" creationId="{32221F25-6B7A-4F21-B0F8-4E8BF8AF4BAB}"/>
          </ac:spMkLst>
        </pc:spChg>
        <pc:spChg chg="del mod">
          <ac:chgData name="김찬영(산업경영공학과)" userId="2578013b-0ceb-4a8c-aae4-8c09f27338de" providerId="ADAL" clId="{275D24EA-E59C-4B68-8EF0-89778DA7B062}" dt="2019-12-08T12:56:26.451" v="6617" actId="478"/>
          <ac:spMkLst>
            <pc:docMk/>
            <pc:sldMk cId="1337848421" sldId="314"/>
            <ac:spMk id="16" creationId="{71DF7FE7-789E-44A5-AE08-5C42F2F0A6CC}"/>
          </ac:spMkLst>
        </pc:spChg>
        <pc:spChg chg="del mod">
          <ac:chgData name="김찬영(산업경영공학과)" userId="2578013b-0ceb-4a8c-aae4-8c09f27338de" providerId="ADAL" clId="{275D24EA-E59C-4B68-8EF0-89778DA7B062}" dt="2019-12-08T12:56:27.824" v="6618" actId="478"/>
          <ac:spMkLst>
            <pc:docMk/>
            <pc:sldMk cId="1337848421" sldId="314"/>
            <ac:spMk id="18" creationId="{D0659CE7-7D01-4B51-9C0E-6E79DD892983}"/>
          </ac:spMkLst>
        </pc:spChg>
        <pc:spChg chg="add del">
          <ac:chgData name="김찬영(산업경영공학과)" userId="2578013b-0ceb-4a8c-aae4-8c09f27338de" providerId="ADAL" clId="{275D24EA-E59C-4B68-8EF0-89778DA7B062}" dt="2019-12-08T12:55:41.570" v="6603"/>
          <ac:spMkLst>
            <pc:docMk/>
            <pc:sldMk cId="1337848421" sldId="314"/>
            <ac:spMk id="20" creationId="{FC6DE9F9-65D0-4E2B-9A09-7BB8573FF78F}"/>
          </ac:spMkLst>
        </pc:spChg>
        <pc:spChg chg="add mod">
          <ac:chgData name="김찬영(산업경영공학과)" userId="2578013b-0ceb-4a8c-aae4-8c09f27338de" providerId="ADAL" clId="{275D24EA-E59C-4B68-8EF0-89778DA7B062}" dt="2019-12-08T12:56:13.613" v="6614" actId="1076"/>
          <ac:spMkLst>
            <pc:docMk/>
            <pc:sldMk cId="1337848421" sldId="314"/>
            <ac:spMk id="21" creationId="{963868C5-A479-4327-9C8C-BF20ED28D6F2}"/>
          </ac:spMkLst>
        </pc:spChg>
        <pc:spChg chg="add">
          <ac:chgData name="김찬영(산업경영공학과)" userId="2578013b-0ceb-4a8c-aae4-8c09f27338de" providerId="ADAL" clId="{275D24EA-E59C-4B68-8EF0-89778DA7B062}" dt="2019-12-08T12:55:47.735" v="6605"/>
          <ac:spMkLst>
            <pc:docMk/>
            <pc:sldMk cId="1337848421" sldId="314"/>
            <ac:spMk id="22" creationId="{427D83EA-472E-4423-9B85-17E696D06EF8}"/>
          </ac:spMkLst>
        </pc:spChg>
        <pc:spChg chg="add">
          <ac:chgData name="김찬영(산업경영공학과)" userId="2578013b-0ceb-4a8c-aae4-8c09f27338de" providerId="ADAL" clId="{275D24EA-E59C-4B68-8EF0-89778DA7B062}" dt="2019-12-08T12:55:47.735" v="6605"/>
          <ac:spMkLst>
            <pc:docMk/>
            <pc:sldMk cId="1337848421" sldId="314"/>
            <ac:spMk id="30" creationId="{2F5143E2-9FFB-4752-AA26-2090C08D1103}"/>
          </ac:spMkLst>
        </pc:spChg>
        <pc:picChg chg="mod">
          <ac:chgData name="김찬영(산업경영공학과)" userId="2578013b-0ceb-4a8c-aae4-8c09f27338de" providerId="ADAL" clId="{275D24EA-E59C-4B68-8EF0-89778DA7B062}" dt="2019-12-08T12:55:52.222" v="6606" actId="1076"/>
          <ac:picMkLst>
            <pc:docMk/>
            <pc:sldMk cId="1337848421" sldId="314"/>
            <ac:picMk id="5" creationId="{00000000-0000-0000-0000-000000000000}"/>
          </ac:picMkLst>
        </pc:picChg>
        <pc:picChg chg="mod">
          <ac:chgData name="김찬영(산업경영공학과)" userId="2578013b-0ceb-4a8c-aae4-8c09f27338de" providerId="ADAL" clId="{275D24EA-E59C-4B68-8EF0-89778DA7B062}" dt="2019-12-08T12:55:52.222" v="6606" actId="1076"/>
          <ac:picMkLst>
            <pc:docMk/>
            <pc:sldMk cId="1337848421" sldId="314"/>
            <ac:picMk id="12" creationId="{00000000-0000-0000-0000-000000000000}"/>
          </ac:picMkLst>
        </pc:picChg>
        <pc:picChg chg="del mod">
          <ac:chgData name="김찬영(산업경영공학과)" userId="2578013b-0ceb-4a8c-aae4-8c09f27338de" providerId="ADAL" clId="{275D24EA-E59C-4B68-8EF0-89778DA7B062}" dt="2019-12-08T12:56:30.451" v="6619" actId="478"/>
          <ac:picMkLst>
            <pc:docMk/>
            <pc:sldMk cId="1337848421" sldId="314"/>
            <ac:picMk id="17" creationId="{825289EC-2407-46C4-8247-3719B16DC27D}"/>
          </ac:picMkLst>
        </pc:picChg>
        <pc:picChg chg="add del">
          <ac:chgData name="김찬영(산업경영공학과)" userId="2578013b-0ceb-4a8c-aae4-8c09f27338de" providerId="ADAL" clId="{275D24EA-E59C-4B68-8EF0-89778DA7B062}" dt="2019-12-08T12:55:41.570" v="6603"/>
          <ac:picMkLst>
            <pc:docMk/>
            <pc:sldMk cId="1337848421" sldId="314"/>
            <ac:picMk id="19" creationId="{1700FC45-7D8A-479F-A155-8B838C443C3D}"/>
          </ac:picMkLst>
        </pc:picChg>
        <pc:picChg chg="add">
          <ac:chgData name="김찬영(산업경영공학과)" userId="2578013b-0ceb-4a8c-aae4-8c09f27338de" providerId="ADAL" clId="{275D24EA-E59C-4B68-8EF0-89778DA7B062}" dt="2019-12-08T12:55:47.735" v="6605"/>
          <ac:picMkLst>
            <pc:docMk/>
            <pc:sldMk cId="1337848421" sldId="314"/>
            <ac:picMk id="23" creationId="{D554C15B-BD03-48B9-8F1E-B36D8216DFF7}"/>
          </ac:picMkLst>
        </pc:picChg>
      </pc:sldChg>
      <pc:sldChg chg="del">
        <pc:chgData name="김찬영(산업경영공학과)" userId="2578013b-0ceb-4a8c-aae4-8c09f27338de" providerId="ADAL" clId="{275D24EA-E59C-4B68-8EF0-89778DA7B062}" dt="2019-12-08T10:09:12.143" v="974" actId="2696"/>
        <pc:sldMkLst>
          <pc:docMk/>
          <pc:sldMk cId="2300757405" sldId="314"/>
        </pc:sldMkLst>
      </pc:sldChg>
      <pc:sldChg chg="modSp modTransition">
        <pc:chgData name="김찬영(산업경영공학과)" userId="2578013b-0ceb-4a8c-aae4-8c09f27338de" providerId="ADAL" clId="{275D24EA-E59C-4B68-8EF0-89778DA7B062}" dt="2019-12-08T11:24:45.842" v="4554" actId="113"/>
        <pc:sldMkLst>
          <pc:docMk/>
          <pc:sldMk cId="2252957248" sldId="315"/>
        </pc:sldMkLst>
        <pc:spChg chg="mod">
          <ac:chgData name="김찬영(산업경영공학과)" userId="2578013b-0ceb-4a8c-aae4-8c09f27338de" providerId="ADAL" clId="{275D24EA-E59C-4B68-8EF0-89778DA7B062}" dt="2019-12-08T11:24:45.842" v="4554" actId="113"/>
          <ac:spMkLst>
            <pc:docMk/>
            <pc:sldMk cId="2252957248" sldId="315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0:09:36.572" v="979" actId="1076"/>
          <ac:spMkLst>
            <pc:docMk/>
            <pc:sldMk cId="2252957248" sldId="315"/>
            <ac:spMk id="12" creationId="{782A1283-5DBE-497A-A8F7-DF33E7C91E07}"/>
          </ac:spMkLst>
        </pc:spChg>
      </pc:sldChg>
      <pc:sldChg chg="addSp delSp modSp ord modTransition">
        <pc:chgData name="김찬영(산업경영공학과)" userId="2578013b-0ceb-4a8c-aae4-8c09f27338de" providerId="ADAL" clId="{275D24EA-E59C-4B68-8EF0-89778DA7B062}" dt="2019-12-08T11:24:48.110" v="4555" actId="113"/>
        <pc:sldMkLst>
          <pc:docMk/>
          <pc:sldMk cId="3398798237" sldId="316"/>
        </pc:sldMkLst>
        <pc:spChg chg="mod">
          <ac:chgData name="김찬영(산업경영공학과)" userId="2578013b-0ceb-4a8c-aae4-8c09f27338de" providerId="ADAL" clId="{275D24EA-E59C-4B68-8EF0-89778DA7B062}" dt="2019-12-08T11:24:48.110" v="4555" actId="113"/>
          <ac:spMkLst>
            <pc:docMk/>
            <pc:sldMk cId="3398798237" sldId="316"/>
            <ac:spMk id="2" creationId="{00000000-0000-0000-0000-000000000000}"/>
          </ac:spMkLst>
        </pc:spChg>
        <pc:spChg chg="add mod">
          <ac:chgData name="김찬영(산업경영공학과)" userId="2578013b-0ceb-4a8c-aae4-8c09f27338de" providerId="ADAL" clId="{275D24EA-E59C-4B68-8EF0-89778DA7B062}" dt="2019-12-08T10:09:05.932" v="973"/>
          <ac:spMkLst>
            <pc:docMk/>
            <pc:sldMk cId="3398798237" sldId="316"/>
            <ac:spMk id="12" creationId="{C3AE3BFB-516B-488F-A2B9-AC4925E75852}"/>
          </ac:spMkLst>
        </pc:spChg>
        <pc:picChg chg="add mod">
          <ac:chgData name="김찬영(산업경영공학과)" userId="2578013b-0ceb-4a8c-aae4-8c09f27338de" providerId="ADAL" clId="{275D24EA-E59C-4B68-8EF0-89778DA7B062}" dt="2019-12-08T09:56:47.795" v="554" actId="1076"/>
          <ac:picMkLst>
            <pc:docMk/>
            <pc:sldMk cId="3398798237" sldId="316"/>
            <ac:picMk id="4" creationId="{E488D723-8EAE-42C2-BC1B-61DF93399C69}"/>
          </ac:picMkLst>
        </pc:picChg>
        <pc:picChg chg="del">
          <ac:chgData name="김찬영(산업경영공학과)" userId="2578013b-0ceb-4a8c-aae4-8c09f27338de" providerId="ADAL" clId="{275D24EA-E59C-4B68-8EF0-89778DA7B062}" dt="2019-12-08T09:54:15.282" v="295" actId="478"/>
          <ac:picMkLst>
            <pc:docMk/>
            <pc:sldMk cId="3398798237" sldId="316"/>
            <ac:picMk id="6" creationId="{6035FE73-246D-4015-B362-CADD75EFD560}"/>
          </ac:picMkLst>
        </pc:picChg>
      </pc:sldChg>
      <pc:sldChg chg="addSp delSp modSp modTransition">
        <pc:chgData name="김찬영(산업경영공학과)" userId="2578013b-0ceb-4a8c-aae4-8c09f27338de" providerId="ADAL" clId="{275D24EA-E59C-4B68-8EF0-89778DA7B062}" dt="2019-12-08T11:24:37.885" v="4551" actId="113"/>
        <pc:sldMkLst>
          <pc:docMk/>
          <pc:sldMk cId="673232033" sldId="317"/>
        </pc:sldMkLst>
        <pc:spChg chg="mod">
          <ac:chgData name="김찬영(산업경영공학과)" userId="2578013b-0ceb-4a8c-aae4-8c09f27338de" providerId="ADAL" clId="{275D24EA-E59C-4B68-8EF0-89778DA7B062}" dt="2019-12-08T11:24:37.885" v="4551" actId="113"/>
          <ac:spMkLst>
            <pc:docMk/>
            <pc:sldMk cId="673232033" sldId="317"/>
            <ac:spMk id="2" creationId="{00000000-0000-0000-0000-000000000000}"/>
          </ac:spMkLst>
        </pc:spChg>
        <pc:spChg chg="add del">
          <ac:chgData name="김찬영(산업경영공학과)" userId="2578013b-0ceb-4a8c-aae4-8c09f27338de" providerId="ADAL" clId="{275D24EA-E59C-4B68-8EF0-89778DA7B062}" dt="2019-12-08T10:59:11.134" v="3147" actId="478"/>
          <ac:spMkLst>
            <pc:docMk/>
            <pc:sldMk cId="673232033" sldId="317"/>
            <ac:spMk id="4" creationId="{B08E1145-EF7C-4130-A9B4-554B647B2DED}"/>
          </ac:spMkLst>
        </pc:spChg>
        <pc:spChg chg="add del">
          <ac:chgData name="김찬영(산업경영공학과)" userId="2578013b-0ceb-4a8c-aae4-8c09f27338de" providerId="ADAL" clId="{275D24EA-E59C-4B68-8EF0-89778DA7B062}" dt="2019-12-08T10:59:16.862" v="3149" actId="478"/>
          <ac:spMkLst>
            <pc:docMk/>
            <pc:sldMk cId="673232033" sldId="317"/>
            <ac:spMk id="5" creationId="{A621E496-8054-4097-8C41-456A1D88F95F}"/>
          </ac:spMkLst>
        </pc:spChg>
        <pc:spChg chg="add mod">
          <ac:chgData name="김찬영(산업경영공학과)" userId="2578013b-0ceb-4a8c-aae4-8c09f27338de" providerId="ADAL" clId="{275D24EA-E59C-4B68-8EF0-89778DA7B062}" dt="2019-12-08T10:54:20.980" v="3084" actId="1076"/>
          <ac:spMkLst>
            <pc:docMk/>
            <pc:sldMk cId="673232033" sldId="317"/>
            <ac:spMk id="12" creationId="{408518E0-8894-4FC0-A282-5BB98F2FF4C6}"/>
          </ac:spMkLst>
        </pc:spChg>
        <pc:spChg chg="add mod">
          <ac:chgData name="김찬영(산업경영공학과)" userId="2578013b-0ceb-4a8c-aae4-8c09f27338de" providerId="ADAL" clId="{275D24EA-E59C-4B68-8EF0-89778DA7B062}" dt="2019-12-08T11:13:51.286" v="4282" actId="403"/>
          <ac:spMkLst>
            <pc:docMk/>
            <pc:sldMk cId="673232033" sldId="317"/>
            <ac:spMk id="16" creationId="{04C8C2EF-336A-4E5E-9BFD-48501627BA88}"/>
          </ac:spMkLst>
        </pc:spChg>
        <pc:grpChg chg="add del mod">
          <ac:chgData name="김찬영(산업경영공학과)" userId="2578013b-0ceb-4a8c-aae4-8c09f27338de" providerId="ADAL" clId="{275D24EA-E59C-4B68-8EF0-89778DA7B062}" dt="2019-12-08T11:00:41.077" v="3159" actId="478"/>
          <ac:grpSpMkLst>
            <pc:docMk/>
            <pc:sldMk cId="673232033" sldId="317"/>
            <ac:grpSpMk id="20" creationId="{B98AD16F-B4FE-4218-B673-C96A8D648FD9}"/>
          </ac:grpSpMkLst>
        </pc:grpChg>
        <pc:picChg chg="del">
          <ac:chgData name="김찬영(산업경영공학과)" userId="2578013b-0ceb-4a8c-aae4-8c09f27338de" providerId="ADAL" clId="{275D24EA-E59C-4B68-8EF0-89778DA7B062}" dt="2019-12-08T10:54:07.623" v="3082" actId="478"/>
          <ac:picMkLst>
            <pc:docMk/>
            <pc:sldMk cId="673232033" sldId="317"/>
            <ac:picMk id="7" creationId="{A2EA0464-E5BE-4B66-877B-9D48A336E845}"/>
          </ac:picMkLst>
        </pc:picChg>
        <pc:picChg chg="add mod">
          <ac:chgData name="김찬영(산업경영공학과)" userId="2578013b-0ceb-4a8c-aae4-8c09f27338de" providerId="ADAL" clId="{275D24EA-E59C-4B68-8EF0-89778DA7B062}" dt="2019-12-08T10:54:20.980" v="3084" actId="1076"/>
          <ac:picMkLst>
            <pc:docMk/>
            <pc:sldMk cId="673232033" sldId="317"/>
            <ac:picMk id="11" creationId="{42E463D4-A69A-4B3B-BE25-99E6EA799390}"/>
          </ac:picMkLst>
        </pc:picChg>
        <pc:picChg chg="add del mod">
          <ac:chgData name="김찬영(산업경영공학과)" userId="2578013b-0ceb-4a8c-aae4-8c09f27338de" providerId="ADAL" clId="{275D24EA-E59C-4B68-8EF0-89778DA7B062}" dt="2019-12-08T10:56:22.723" v="3087" actId="478"/>
          <ac:picMkLst>
            <pc:docMk/>
            <pc:sldMk cId="673232033" sldId="317"/>
            <ac:picMk id="1026" creationId="{48059920-4F74-49D1-A391-486B6927A816}"/>
          </ac:picMkLst>
        </pc:picChg>
        <pc:picChg chg="add del">
          <ac:chgData name="김찬영(산업경영공학과)" userId="2578013b-0ceb-4a8c-aae4-8c09f27338de" providerId="ADAL" clId="{275D24EA-E59C-4B68-8EF0-89778DA7B062}" dt="2019-12-08T10:56:31.978" v="3089" actId="478"/>
          <ac:picMkLst>
            <pc:docMk/>
            <pc:sldMk cId="673232033" sldId="317"/>
            <ac:picMk id="1028" creationId="{5B00FB89-D9C5-4C45-B107-318FA968A027}"/>
          </ac:picMkLst>
        </pc:picChg>
        <pc:picChg chg="add mod">
          <ac:chgData name="김찬영(산업경영공학과)" userId="2578013b-0ceb-4a8c-aae4-8c09f27338de" providerId="ADAL" clId="{275D24EA-E59C-4B68-8EF0-89778DA7B062}" dt="2019-12-08T10:57:09.372" v="3101" actId="1076"/>
          <ac:picMkLst>
            <pc:docMk/>
            <pc:sldMk cId="673232033" sldId="317"/>
            <ac:picMk id="1030" creationId="{5659D5AD-E872-4E54-BC63-07224B5FE38B}"/>
          </ac:picMkLst>
        </pc:picChg>
        <pc:picChg chg="add mod">
          <ac:chgData name="김찬영(산업경영공학과)" userId="2578013b-0ceb-4a8c-aae4-8c09f27338de" providerId="ADAL" clId="{275D24EA-E59C-4B68-8EF0-89778DA7B062}" dt="2019-12-08T11:00:31.739" v="3156" actId="1076"/>
          <ac:picMkLst>
            <pc:docMk/>
            <pc:sldMk cId="673232033" sldId="317"/>
            <ac:picMk id="1036" creationId="{9E8C4151-6062-41C1-BBCC-87A95E8D699F}"/>
          </ac:picMkLst>
        </pc:picChg>
        <pc:cxnChg chg="mod topLvl">
          <ac:chgData name="김찬영(산업경영공학과)" userId="2578013b-0ceb-4a8c-aae4-8c09f27338de" providerId="ADAL" clId="{275D24EA-E59C-4B68-8EF0-89778DA7B062}" dt="2019-12-08T11:00:54.868" v="3164" actId="14100"/>
          <ac:cxnSpMkLst>
            <pc:docMk/>
            <pc:sldMk cId="673232033" sldId="317"/>
            <ac:cxnSpMk id="21" creationId="{1A5B1FF9-980C-45BD-8174-CECE0DF15572}"/>
          </ac:cxnSpMkLst>
        </pc:cxnChg>
        <pc:cxnChg chg="del topLvl">
          <ac:chgData name="김찬영(산업경영공학과)" userId="2578013b-0ceb-4a8c-aae4-8c09f27338de" providerId="ADAL" clId="{275D24EA-E59C-4B68-8EF0-89778DA7B062}" dt="2019-12-08T11:00:41.077" v="3159" actId="478"/>
          <ac:cxnSpMkLst>
            <pc:docMk/>
            <pc:sldMk cId="673232033" sldId="317"/>
            <ac:cxnSpMk id="22" creationId="{62ECFED0-4553-4C7F-B593-325D16E3044A}"/>
          </ac:cxnSpMkLst>
        </pc:cxnChg>
      </pc:sldChg>
      <pc:sldChg chg="addSp delSp modSp modTransition">
        <pc:chgData name="김찬영(산업경영공학과)" userId="2578013b-0ceb-4a8c-aae4-8c09f27338de" providerId="ADAL" clId="{275D24EA-E59C-4B68-8EF0-89778DA7B062}" dt="2019-12-08T13:35:56.098" v="7614" actId="1076"/>
        <pc:sldMkLst>
          <pc:docMk/>
          <pc:sldMk cId="3385729150" sldId="318"/>
        </pc:sldMkLst>
        <pc:spChg chg="mod">
          <ac:chgData name="김찬영(산업경영공학과)" userId="2578013b-0ceb-4a8c-aae4-8c09f27338de" providerId="ADAL" clId="{275D24EA-E59C-4B68-8EF0-89778DA7B062}" dt="2019-12-08T11:24:24.459" v="4544" actId="113"/>
          <ac:spMkLst>
            <pc:docMk/>
            <pc:sldMk cId="3385729150" sldId="318"/>
            <ac:spMk id="2" creationId="{00000000-0000-0000-0000-000000000000}"/>
          </ac:spMkLst>
        </pc:spChg>
        <pc:picChg chg="add mod">
          <ac:chgData name="김찬영(산업경영공학과)" userId="2578013b-0ceb-4a8c-aae4-8c09f27338de" providerId="ADAL" clId="{275D24EA-E59C-4B68-8EF0-89778DA7B062}" dt="2019-12-08T13:35:56.098" v="7614" actId="1076"/>
          <ac:picMkLst>
            <pc:docMk/>
            <pc:sldMk cId="3385729150" sldId="318"/>
            <ac:picMk id="4" creationId="{38B4ACE5-6CE2-4E93-8921-40E602971A25}"/>
          </ac:picMkLst>
        </pc:picChg>
        <pc:picChg chg="del">
          <ac:chgData name="김찬영(산업경영공학과)" userId="2578013b-0ceb-4a8c-aae4-8c09f27338de" providerId="ADAL" clId="{275D24EA-E59C-4B68-8EF0-89778DA7B062}" dt="2019-12-08T11:25:14.549" v="4561" actId="478"/>
          <ac:picMkLst>
            <pc:docMk/>
            <pc:sldMk cId="3385729150" sldId="318"/>
            <ac:picMk id="4" creationId="{AB892507-48C6-42B1-8BB7-3C5D622D4753}"/>
          </ac:picMkLst>
        </pc:picChg>
        <pc:picChg chg="del">
          <ac:chgData name="김찬영(산업경영공학과)" userId="2578013b-0ceb-4a8c-aae4-8c09f27338de" providerId="ADAL" clId="{275D24EA-E59C-4B68-8EF0-89778DA7B062}" dt="2019-12-08T11:25:15.168" v="4562" actId="478"/>
          <ac:picMkLst>
            <pc:docMk/>
            <pc:sldMk cId="3385729150" sldId="318"/>
            <ac:picMk id="5" creationId="{F8588BF7-82E7-4101-8DEF-48A259465E19}"/>
          </ac:picMkLst>
        </pc:picChg>
      </pc:sldChg>
      <pc:sldChg chg="del modTransition">
        <pc:chgData name="김찬영(산업경영공학과)" userId="2578013b-0ceb-4a8c-aae4-8c09f27338de" providerId="ADAL" clId="{275D24EA-E59C-4B68-8EF0-89778DA7B062}" dt="2019-12-08T11:45:30.023" v="5994" actId="2696"/>
        <pc:sldMkLst>
          <pc:docMk/>
          <pc:sldMk cId="1683180921" sldId="319"/>
        </pc:sldMkLst>
      </pc:sldChg>
      <pc:sldChg chg="addSp delSp modSp add modTransition">
        <pc:chgData name="김찬영(산업경영공학과)" userId="2578013b-0ceb-4a8c-aae4-8c09f27338de" providerId="ADAL" clId="{275D24EA-E59C-4B68-8EF0-89778DA7B062}" dt="2019-12-08T13:33:03.276" v="7580" actId="1076"/>
        <pc:sldMkLst>
          <pc:docMk/>
          <pc:sldMk cId="4139138698" sldId="319"/>
        </pc:sldMkLst>
        <pc:spChg chg="add del mod">
          <ac:chgData name="김찬영(산업경영공학과)" userId="2578013b-0ceb-4a8c-aae4-8c09f27338de" providerId="ADAL" clId="{275D24EA-E59C-4B68-8EF0-89778DA7B062}" dt="2019-12-08T13:12:08.205" v="7252" actId="478"/>
          <ac:spMkLst>
            <pc:docMk/>
            <pc:sldMk cId="4139138698" sldId="319"/>
            <ac:spMk id="4" creationId="{D46C2A73-5848-4767-ABCD-10877097C38B}"/>
          </ac:spMkLst>
        </pc:spChg>
        <pc:spChg chg="del">
          <ac:chgData name="김찬영(산업경영공학과)" userId="2578013b-0ceb-4a8c-aae4-8c09f27338de" providerId="ADAL" clId="{275D24EA-E59C-4B68-8EF0-89778DA7B062}" dt="2019-12-08T13:12:06.246" v="7250" actId="478"/>
          <ac:spMkLst>
            <pc:docMk/>
            <pc:sldMk cId="4139138698" sldId="319"/>
            <ac:spMk id="5" creationId="{4158DB2C-0ECF-4CF1-A1A4-93CE8064890F}"/>
          </ac:spMkLst>
        </pc:spChg>
        <pc:spChg chg="add del mod">
          <ac:chgData name="김찬영(산업경영공학과)" userId="2578013b-0ceb-4a8c-aae4-8c09f27338de" providerId="ADAL" clId="{275D24EA-E59C-4B68-8EF0-89778DA7B062}" dt="2019-12-08T13:32:43.021" v="7566" actId="478"/>
          <ac:spMkLst>
            <pc:docMk/>
            <pc:sldMk cId="4139138698" sldId="319"/>
            <ac:spMk id="9" creationId="{D0F7F4E7-9F52-4356-876C-3D403D42939A}"/>
          </ac:spMkLst>
        </pc:spChg>
        <pc:spChg chg="add del mod">
          <ac:chgData name="김찬영(산업경영공학과)" userId="2578013b-0ceb-4a8c-aae4-8c09f27338de" providerId="ADAL" clId="{275D24EA-E59C-4B68-8EF0-89778DA7B062}" dt="2019-12-08T13:32:41.833" v="7565" actId="478"/>
          <ac:spMkLst>
            <pc:docMk/>
            <pc:sldMk cId="4139138698" sldId="319"/>
            <ac:spMk id="18" creationId="{68741BAB-DDC6-45EA-9248-D245E09E7CAF}"/>
          </ac:spMkLst>
        </pc:spChg>
        <pc:spChg chg="add mod">
          <ac:chgData name="김찬영(산업경영공학과)" userId="2578013b-0ceb-4a8c-aae4-8c09f27338de" providerId="ADAL" clId="{275D24EA-E59C-4B68-8EF0-89778DA7B062}" dt="2019-12-08T13:32:48.376" v="7578"/>
          <ac:spMkLst>
            <pc:docMk/>
            <pc:sldMk cId="4139138698" sldId="319"/>
            <ac:spMk id="19" creationId="{9EAE5B2F-5E74-4C31-8E10-3D28DB8B2C72}"/>
          </ac:spMkLst>
        </pc:spChg>
        <pc:picChg chg="del mod">
          <ac:chgData name="김찬영(산업경영공학과)" userId="2578013b-0ceb-4a8c-aae4-8c09f27338de" providerId="ADAL" clId="{275D24EA-E59C-4B68-8EF0-89778DA7B062}" dt="2019-12-08T13:32:35.369" v="7563" actId="478"/>
          <ac:picMkLst>
            <pc:docMk/>
            <pc:sldMk cId="4139138698" sldId="319"/>
            <ac:picMk id="6" creationId="{D41975CF-44C3-4868-B6FC-FB071B17E3D0}"/>
          </ac:picMkLst>
        </pc:picChg>
        <pc:picChg chg="add del mod">
          <ac:chgData name="김찬영(산업경영공학과)" userId="2578013b-0ceb-4a8c-aae4-8c09f27338de" providerId="ADAL" clId="{275D24EA-E59C-4B68-8EF0-89778DA7B062}" dt="2019-12-08T13:32:34.814" v="7562" actId="478"/>
          <ac:picMkLst>
            <pc:docMk/>
            <pc:sldMk cId="4139138698" sldId="319"/>
            <ac:picMk id="7" creationId="{DA3D9C4E-1F8F-4257-8A29-AC4E85D2F6BF}"/>
          </ac:picMkLst>
        </pc:picChg>
        <pc:picChg chg="add mod">
          <ac:chgData name="김찬영(산업경영공학과)" userId="2578013b-0ceb-4a8c-aae4-8c09f27338de" providerId="ADAL" clId="{275D24EA-E59C-4B68-8EF0-89778DA7B062}" dt="2019-12-08T13:33:03.276" v="7580" actId="1076"/>
          <ac:picMkLst>
            <pc:docMk/>
            <pc:sldMk cId="4139138698" sldId="319"/>
            <ac:picMk id="10" creationId="{4A046DAD-67FB-4DA3-B5DF-948280C76D4C}"/>
          </ac:picMkLst>
        </pc:picChg>
      </pc:sldChg>
      <pc:sldChg chg="del modTransition">
        <pc:chgData name="김찬영(산업경영공학과)" userId="2578013b-0ceb-4a8c-aae4-8c09f27338de" providerId="ADAL" clId="{275D24EA-E59C-4B68-8EF0-89778DA7B062}" dt="2019-12-08T11:45:30.039" v="5995" actId="2696"/>
        <pc:sldMkLst>
          <pc:docMk/>
          <pc:sldMk cId="1036985541" sldId="320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8:28.441" v="7207" actId="2696"/>
        <pc:sldMkLst>
          <pc:docMk/>
          <pc:sldMk cId="3022971784" sldId="320"/>
        </pc:sldMkLst>
      </pc:sldChg>
      <pc:sldChg chg="del modTransition">
        <pc:chgData name="김찬영(산업경영공학과)" userId="2578013b-0ceb-4a8c-aae4-8c09f27338de" providerId="ADAL" clId="{275D24EA-E59C-4B68-8EF0-89778DA7B062}" dt="2019-12-08T11:46:03.889" v="6028" actId="2696"/>
        <pc:sldMkLst>
          <pc:docMk/>
          <pc:sldMk cId="2794387723" sldId="321"/>
        </pc:sldMkLst>
      </pc:sldChg>
      <pc:sldChg chg="modSp add modTransition">
        <pc:chgData name="김찬영(산업경영공학과)" userId="2578013b-0ceb-4a8c-aae4-8c09f27338de" providerId="ADAL" clId="{275D24EA-E59C-4B68-8EF0-89778DA7B062}" dt="2019-12-08T11:24:54.824" v="4558" actId="113"/>
        <pc:sldMkLst>
          <pc:docMk/>
          <pc:sldMk cId="140486610" sldId="322"/>
        </pc:sldMkLst>
        <pc:spChg chg="mod">
          <ac:chgData name="김찬영(산업경영공학과)" userId="2578013b-0ceb-4a8c-aae4-8c09f27338de" providerId="ADAL" clId="{275D24EA-E59C-4B68-8EF0-89778DA7B062}" dt="2019-12-08T11:24:54.824" v="4558" actId="113"/>
          <ac:spMkLst>
            <pc:docMk/>
            <pc:sldMk cId="140486610" sldId="322"/>
            <ac:spMk id="2" creationId="{00000000-0000-0000-0000-000000000000}"/>
          </ac:spMkLst>
        </pc:spChg>
      </pc:sldChg>
      <pc:sldChg chg="add del">
        <pc:chgData name="김찬영(산업경영공학과)" userId="2578013b-0ceb-4a8c-aae4-8c09f27338de" providerId="ADAL" clId="{275D24EA-E59C-4B68-8EF0-89778DA7B062}" dt="2019-12-08T09:42:01.910" v="138" actId="2696"/>
        <pc:sldMkLst>
          <pc:docMk/>
          <pc:sldMk cId="3120340204" sldId="322"/>
        </pc:sldMkLst>
      </pc:sldChg>
      <pc:sldChg chg="addSp delSp modSp add modTransition modAnim">
        <pc:chgData name="김찬영(산업경영공학과)" userId="2578013b-0ceb-4a8c-aae4-8c09f27338de" providerId="ADAL" clId="{275D24EA-E59C-4B68-8EF0-89778DA7B062}" dt="2019-12-08T11:24:40.526" v="4552" actId="113"/>
        <pc:sldMkLst>
          <pc:docMk/>
          <pc:sldMk cId="641239124" sldId="323"/>
        </pc:sldMkLst>
        <pc:spChg chg="mod">
          <ac:chgData name="김찬영(산업경영공학과)" userId="2578013b-0ceb-4a8c-aae4-8c09f27338de" providerId="ADAL" clId="{275D24EA-E59C-4B68-8EF0-89778DA7B062}" dt="2019-12-08T11:24:40.526" v="4552" actId="113"/>
          <ac:spMkLst>
            <pc:docMk/>
            <pc:sldMk cId="641239124" sldId="323"/>
            <ac:spMk id="2" creationId="{00000000-0000-0000-0000-000000000000}"/>
          </ac:spMkLst>
        </pc:spChg>
        <pc:spChg chg="add del mod">
          <ac:chgData name="김찬영(산업경영공학과)" userId="2578013b-0ceb-4a8c-aae4-8c09f27338de" providerId="ADAL" clId="{275D24EA-E59C-4B68-8EF0-89778DA7B062}" dt="2019-12-08T10:21:58.405" v="1203"/>
          <ac:spMkLst>
            <pc:docMk/>
            <pc:sldMk cId="641239124" sldId="323"/>
            <ac:spMk id="45" creationId="{9C24BC12-500C-4C14-90EE-0246A7AC5D14}"/>
          </ac:spMkLst>
        </pc:spChg>
        <pc:spChg chg="add mod">
          <ac:chgData name="김찬영(산업경영공학과)" userId="2578013b-0ceb-4a8c-aae4-8c09f27338de" providerId="ADAL" clId="{275D24EA-E59C-4B68-8EF0-89778DA7B062}" dt="2019-12-08T10:34:41.103" v="2156" actId="1076"/>
          <ac:spMkLst>
            <pc:docMk/>
            <pc:sldMk cId="641239124" sldId="323"/>
            <ac:spMk id="48" creationId="{7BB5A9DF-3AC4-4057-98B8-245426E9986A}"/>
          </ac:spMkLst>
        </pc:spChg>
        <pc:spChg chg="add mod">
          <ac:chgData name="김찬영(산업경영공학과)" userId="2578013b-0ceb-4a8c-aae4-8c09f27338de" providerId="ADAL" clId="{275D24EA-E59C-4B68-8EF0-89778DA7B062}" dt="2019-12-08T10:50:29.934" v="2993" actId="5793"/>
          <ac:spMkLst>
            <pc:docMk/>
            <pc:sldMk cId="641239124" sldId="323"/>
            <ac:spMk id="49" creationId="{870A27FF-C96A-433B-9C0F-ED644E4FB928}"/>
          </ac:spMkLst>
        </pc:spChg>
        <pc:spChg chg="add mod">
          <ac:chgData name="김찬영(산업경영공학과)" userId="2578013b-0ceb-4a8c-aae4-8c09f27338de" providerId="ADAL" clId="{275D24EA-E59C-4B68-8EF0-89778DA7B062}" dt="2019-12-08T10:34:46.574" v="2157" actId="1076"/>
          <ac:spMkLst>
            <pc:docMk/>
            <pc:sldMk cId="641239124" sldId="323"/>
            <ac:spMk id="60" creationId="{81987E69-F24C-4675-8C8F-71368121D39C}"/>
          </ac:spMkLst>
        </pc:spChg>
        <pc:spChg chg="add mod">
          <ac:chgData name="김찬영(산업경영공학과)" userId="2578013b-0ceb-4a8c-aae4-8c09f27338de" providerId="ADAL" clId="{275D24EA-E59C-4B68-8EF0-89778DA7B062}" dt="2019-12-08T10:50:34.721" v="3003" actId="5793"/>
          <ac:spMkLst>
            <pc:docMk/>
            <pc:sldMk cId="641239124" sldId="323"/>
            <ac:spMk id="61" creationId="{91CCD20D-DD3A-407E-9677-B1691F9A1ADA}"/>
          </ac:spMkLst>
        </pc:spChg>
        <pc:spChg chg="add del mod">
          <ac:chgData name="김찬영(산업경영공학과)" userId="2578013b-0ceb-4a8c-aae4-8c09f27338de" providerId="ADAL" clId="{275D24EA-E59C-4B68-8EF0-89778DA7B062}" dt="2019-12-08T10:33:30.453" v="2121" actId="478"/>
          <ac:spMkLst>
            <pc:docMk/>
            <pc:sldMk cId="641239124" sldId="323"/>
            <ac:spMk id="63" creationId="{360B10C3-784A-4989-97A9-D6A1D2C2212E}"/>
          </ac:spMkLst>
        </pc:spChg>
        <pc:spChg chg="add del mod">
          <ac:chgData name="김찬영(산업경영공학과)" userId="2578013b-0ceb-4a8c-aae4-8c09f27338de" providerId="ADAL" clId="{275D24EA-E59C-4B68-8EF0-89778DA7B062}" dt="2019-12-08T10:33:30.453" v="2121" actId="478"/>
          <ac:spMkLst>
            <pc:docMk/>
            <pc:sldMk cId="641239124" sldId="323"/>
            <ac:spMk id="64" creationId="{C3E3E0DA-5C86-44C9-B062-399A81A89DA5}"/>
          </ac:spMkLst>
        </pc:spChg>
        <pc:spChg chg="add mod">
          <ac:chgData name="김찬영(산업경영공학과)" userId="2578013b-0ceb-4a8c-aae4-8c09f27338de" providerId="ADAL" clId="{275D24EA-E59C-4B68-8EF0-89778DA7B062}" dt="2019-12-08T10:48:04.441" v="2978" actId="1076"/>
          <ac:spMkLst>
            <pc:docMk/>
            <pc:sldMk cId="641239124" sldId="323"/>
            <ac:spMk id="66" creationId="{B7999E5F-1B7D-4817-9495-F192370F36F6}"/>
          </ac:spMkLst>
        </pc:spChg>
        <pc:spChg chg="add mod">
          <ac:chgData name="김찬영(산업경영공학과)" userId="2578013b-0ceb-4a8c-aae4-8c09f27338de" providerId="ADAL" clId="{275D24EA-E59C-4B68-8EF0-89778DA7B062}" dt="2019-12-08T10:50:46.957" v="3016" actId="403"/>
          <ac:spMkLst>
            <pc:docMk/>
            <pc:sldMk cId="641239124" sldId="323"/>
            <ac:spMk id="67" creationId="{77571098-74FB-452E-A482-2CCA6BEDB4EB}"/>
          </ac:spMkLst>
        </pc:spChg>
        <pc:grpChg chg="del">
          <ac:chgData name="김찬영(산업경영공학과)" userId="2578013b-0ceb-4a8c-aae4-8c09f27338de" providerId="ADAL" clId="{275D24EA-E59C-4B68-8EF0-89778DA7B062}" dt="2019-12-08T10:20:44.892" v="1179" actId="478"/>
          <ac:grpSpMkLst>
            <pc:docMk/>
            <pc:sldMk cId="641239124" sldId="323"/>
            <ac:grpSpMk id="15" creationId="{00000000-0000-0000-0000-000000000000}"/>
          </ac:grpSpMkLst>
        </pc:grpChg>
        <pc:grpChg chg="del">
          <ac:chgData name="김찬영(산업경영공학과)" userId="2578013b-0ceb-4a8c-aae4-8c09f27338de" providerId="ADAL" clId="{275D24EA-E59C-4B68-8EF0-89778DA7B062}" dt="2019-12-08T10:20:50.770" v="1186" actId="478"/>
          <ac:grpSpMkLst>
            <pc:docMk/>
            <pc:sldMk cId="641239124" sldId="323"/>
            <ac:grpSpMk id="33" creationId="{00000000-0000-0000-0000-000000000000}"/>
          </ac:grpSpMkLst>
        </pc:grpChg>
        <pc:grpChg chg="del">
          <ac:chgData name="김찬영(산업경영공학과)" userId="2578013b-0ceb-4a8c-aae4-8c09f27338de" providerId="ADAL" clId="{275D24EA-E59C-4B68-8EF0-89778DA7B062}" dt="2019-12-08T10:20:47.109" v="1182" actId="478"/>
          <ac:grpSpMkLst>
            <pc:docMk/>
            <pc:sldMk cId="641239124" sldId="323"/>
            <ac:grpSpMk id="50" creationId="{00000000-0000-0000-0000-000000000000}"/>
          </ac:grpSpMkLst>
        </pc:grpChg>
        <pc:grpChg chg="del">
          <ac:chgData name="김찬영(산업경영공학과)" userId="2578013b-0ceb-4a8c-aae4-8c09f27338de" providerId="ADAL" clId="{275D24EA-E59C-4B68-8EF0-89778DA7B062}" dt="2019-12-08T10:20:47.901" v="1183" actId="478"/>
          <ac:grpSpMkLst>
            <pc:docMk/>
            <pc:sldMk cId="641239124" sldId="323"/>
            <ac:grpSpMk id="53" creationId="{00000000-0000-0000-0000-000000000000}"/>
          </ac:grpSpMkLst>
        </pc:grpChg>
        <pc:grpChg chg="del">
          <ac:chgData name="김찬영(산업경영공학과)" userId="2578013b-0ceb-4a8c-aae4-8c09f27338de" providerId="ADAL" clId="{275D24EA-E59C-4B68-8EF0-89778DA7B062}" dt="2019-12-08T10:20:50.770" v="1186" actId="478"/>
          <ac:grpSpMkLst>
            <pc:docMk/>
            <pc:sldMk cId="641239124" sldId="323"/>
            <ac:grpSpMk id="56" creationId="{00000000-0000-0000-0000-000000000000}"/>
          </ac:grpSpMkLst>
        </pc:grpChg>
        <pc:grpChg chg="del">
          <ac:chgData name="김찬영(산업경영공학과)" userId="2578013b-0ceb-4a8c-aae4-8c09f27338de" providerId="ADAL" clId="{275D24EA-E59C-4B68-8EF0-89778DA7B062}" dt="2019-12-08T10:20:50.770" v="1186" actId="478"/>
          <ac:grpSpMkLst>
            <pc:docMk/>
            <pc:sldMk cId="641239124" sldId="323"/>
            <ac:grpSpMk id="70" creationId="{D502AEF5-0A27-42CA-B0A8-898E747D79F6}"/>
          </ac:grpSpMkLst>
        </pc:grpChg>
        <pc:picChg chg="del">
          <ac:chgData name="김찬영(산업경영공학과)" userId="2578013b-0ceb-4a8c-aae4-8c09f27338de" providerId="ADAL" clId="{275D24EA-E59C-4B68-8EF0-89778DA7B062}" dt="2019-12-08T10:20:44.267" v="1178" actId="478"/>
          <ac:picMkLst>
            <pc:docMk/>
            <pc:sldMk cId="641239124" sldId="323"/>
            <ac:picMk id="4" creationId="{00000000-0000-0000-0000-000000000000}"/>
          </ac:picMkLst>
        </pc:picChg>
        <pc:picChg chg="del">
          <ac:chgData name="김찬영(산업경영공학과)" userId="2578013b-0ceb-4a8c-aae4-8c09f27338de" providerId="ADAL" clId="{275D24EA-E59C-4B68-8EF0-89778DA7B062}" dt="2019-12-08T10:20:53.950" v="1189" actId="478"/>
          <ac:picMkLst>
            <pc:docMk/>
            <pc:sldMk cId="641239124" sldId="323"/>
            <ac:picMk id="5" creationId="{6C79E667-C4E3-4CC7-9658-149CF83E553E}"/>
          </ac:picMkLst>
        </pc:picChg>
        <pc:picChg chg="add mod">
          <ac:chgData name="김찬영(산업경영공학과)" userId="2578013b-0ceb-4a8c-aae4-8c09f27338de" providerId="ADAL" clId="{275D24EA-E59C-4B68-8EF0-89778DA7B062}" dt="2019-12-08T10:34:41.103" v="2156" actId="1076"/>
          <ac:picMkLst>
            <pc:docMk/>
            <pc:sldMk cId="641239124" sldId="323"/>
            <ac:picMk id="7" creationId="{D96D23D1-055B-464F-A3B1-41439393EA7E}"/>
          </ac:picMkLst>
        </pc:picChg>
        <pc:picChg chg="del">
          <ac:chgData name="김찬영(산업경영공학과)" userId="2578013b-0ceb-4a8c-aae4-8c09f27338de" providerId="ADAL" clId="{275D24EA-E59C-4B68-8EF0-89778DA7B062}" dt="2019-12-08T10:20:55.780" v="1192" actId="478"/>
          <ac:picMkLst>
            <pc:docMk/>
            <pc:sldMk cId="641239124" sldId="323"/>
            <ac:picMk id="12" creationId="{00000000-0000-0000-0000-000000000000}"/>
          </ac:picMkLst>
        </pc:picChg>
        <pc:picChg chg="del">
          <ac:chgData name="김찬영(산업경영공학과)" userId="2578013b-0ceb-4a8c-aae4-8c09f27338de" providerId="ADAL" clId="{275D24EA-E59C-4B68-8EF0-89778DA7B062}" dt="2019-12-08T10:20:43.163" v="1176" actId="478"/>
          <ac:picMkLst>
            <pc:docMk/>
            <pc:sldMk cId="641239124" sldId="323"/>
            <ac:picMk id="13" creationId="{BD28B365-2BFD-4F8E-AEAB-BD120A9C5869}"/>
          </ac:picMkLst>
        </pc:picChg>
        <pc:picChg chg="del">
          <ac:chgData name="김찬영(산업경영공학과)" userId="2578013b-0ceb-4a8c-aae4-8c09f27338de" providerId="ADAL" clId="{275D24EA-E59C-4B68-8EF0-89778DA7B062}" dt="2019-12-08T10:20:45.654" v="1181" actId="478"/>
          <ac:picMkLst>
            <pc:docMk/>
            <pc:sldMk cId="641239124" sldId="323"/>
            <ac:picMk id="16" creationId="{00000000-0000-0000-0000-000000000000}"/>
          </ac:picMkLst>
        </pc:picChg>
        <pc:picChg chg="del">
          <ac:chgData name="김찬영(산업경영공학과)" userId="2578013b-0ceb-4a8c-aae4-8c09f27338de" providerId="ADAL" clId="{275D24EA-E59C-4B68-8EF0-89778DA7B062}" dt="2019-12-08T10:20:50.770" v="1186" actId="478"/>
          <ac:picMkLst>
            <pc:docMk/>
            <pc:sldMk cId="641239124" sldId="323"/>
            <ac:picMk id="18" creationId="{00000000-0000-0000-0000-000000000000}"/>
          </ac:picMkLst>
        </pc:picChg>
        <pc:picChg chg="del">
          <ac:chgData name="김찬영(산업경영공학과)" userId="2578013b-0ceb-4a8c-aae4-8c09f27338de" providerId="ADAL" clId="{275D24EA-E59C-4B68-8EF0-89778DA7B062}" dt="2019-12-08T10:20:50.770" v="1186" actId="478"/>
          <ac:picMkLst>
            <pc:docMk/>
            <pc:sldMk cId="641239124" sldId="323"/>
            <ac:picMk id="19" creationId="{00000000-0000-0000-0000-000000000000}"/>
          </ac:picMkLst>
        </pc:picChg>
        <pc:picChg chg="del">
          <ac:chgData name="김찬영(산업경영공학과)" userId="2578013b-0ceb-4a8c-aae4-8c09f27338de" providerId="ADAL" clId="{275D24EA-E59C-4B68-8EF0-89778DA7B062}" dt="2019-12-08T10:20:54.954" v="1191" actId="478"/>
          <ac:picMkLst>
            <pc:docMk/>
            <pc:sldMk cId="641239124" sldId="323"/>
            <ac:picMk id="20" creationId="{00000000-0000-0000-0000-000000000000}"/>
          </ac:picMkLst>
        </pc:picChg>
        <pc:picChg chg="del">
          <ac:chgData name="김찬영(산업경영공학과)" userId="2578013b-0ceb-4a8c-aae4-8c09f27338de" providerId="ADAL" clId="{275D24EA-E59C-4B68-8EF0-89778DA7B062}" dt="2019-12-08T10:20:54.574" v="1190" actId="478"/>
          <ac:picMkLst>
            <pc:docMk/>
            <pc:sldMk cId="641239124" sldId="323"/>
            <ac:picMk id="21" creationId="{00000000-0000-0000-0000-000000000000}"/>
          </ac:picMkLst>
        </pc:picChg>
        <pc:picChg chg="del">
          <ac:chgData name="김찬영(산업경영공학과)" userId="2578013b-0ceb-4a8c-aae4-8c09f27338de" providerId="ADAL" clId="{275D24EA-E59C-4B68-8EF0-89778DA7B062}" dt="2019-12-08T10:20:49.090" v="1185" actId="478"/>
          <ac:picMkLst>
            <pc:docMk/>
            <pc:sldMk cId="641239124" sldId="323"/>
            <ac:picMk id="22" creationId="{00000000-0000-0000-0000-000000000000}"/>
          </ac:picMkLst>
        </pc:picChg>
        <pc:picChg chg="del">
          <ac:chgData name="김찬영(산업경영공학과)" userId="2578013b-0ceb-4a8c-aae4-8c09f27338de" providerId="ADAL" clId="{275D24EA-E59C-4B68-8EF0-89778DA7B062}" dt="2019-12-08T10:20:48.654" v="1184" actId="478"/>
          <ac:picMkLst>
            <pc:docMk/>
            <pc:sldMk cId="641239124" sldId="323"/>
            <ac:picMk id="23" creationId="{00000000-0000-0000-0000-000000000000}"/>
          </ac:picMkLst>
        </pc:picChg>
        <pc:picChg chg="add mod">
          <ac:chgData name="김찬영(산업경영공학과)" userId="2578013b-0ceb-4a8c-aae4-8c09f27338de" providerId="ADAL" clId="{275D24EA-E59C-4B68-8EF0-89778DA7B062}" dt="2019-12-08T10:34:46.574" v="2157" actId="1076"/>
          <ac:picMkLst>
            <pc:docMk/>
            <pc:sldMk cId="641239124" sldId="323"/>
            <ac:picMk id="59" creationId="{CA3C48C7-C962-41DD-8B47-AC296527B151}"/>
          </ac:picMkLst>
        </pc:picChg>
        <pc:picChg chg="add del mod">
          <ac:chgData name="김찬영(산업경영공학과)" userId="2578013b-0ceb-4a8c-aae4-8c09f27338de" providerId="ADAL" clId="{275D24EA-E59C-4B68-8EF0-89778DA7B062}" dt="2019-12-08T10:33:30.453" v="2121" actId="478"/>
          <ac:picMkLst>
            <pc:docMk/>
            <pc:sldMk cId="641239124" sldId="323"/>
            <ac:picMk id="62" creationId="{AF7CFBF4-D2A4-4730-9254-0F9B070ABBE9}"/>
          </ac:picMkLst>
        </pc:picChg>
        <pc:picChg chg="add mod">
          <ac:chgData name="김찬영(산업경영공학과)" userId="2578013b-0ceb-4a8c-aae4-8c09f27338de" providerId="ADAL" clId="{275D24EA-E59C-4B68-8EF0-89778DA7B062}" dt="2019-12-08T10:48:04.441" v="2978" actId="1076"/>
          <ac:picMkLst>
            <pc:docMk/>
            <pc:sldMk cId="641239124" sldId="323"/>
            <ac:picMk id="65" creationId="{8C37667C-32A5-4C2A-B4B2-FF2448BCC1D0}"/>
          </ac:picMkLst>
        </pc:picChg>
        <pc:picChg chg="del">
          <ac:chgData name="김찬영(산업경영공학과)" userId="2578013b-0ceb-4a8c-aae4-8c09f27338de" providerId="ADAL" clId="{275D24EA-E59C-4B68-8EF0-89778DA7B062}" dt="2019-12-08T10:20:50.770" v="1186" actId="478"/>
          <ac:picMkLst>
            <pc:docMk/>
            <pc:sldMk cId="641239124" sldId="323"/>
            <ac:picMk id="68" creationId="{C1EB9813-AB71-4E3D-88F3-915B2C4AA9B4}"/>
          </ac:picMkLst>
        </pc:picChg>
        <pc:picChg chg="del">
          <ac:chgData name="김찬영(산업경영공학과)" userId="2578013b-0ceb-4a8c-aae4-8c09f27338de" providerId="ADAL" clId="{275D24EA-E59C-4B68-8EF0-89778DA7B062}" dt="2019-12-08T10:20:50.770" v="1186" actId="478"/>
          <ac:picMkLst>
            <pc:docMk/>
            <pc:sldMk cId="641239124" sldId="323"/>
            <ac:picMk id="69" creationId="{97571641-DD78-4DD6-9D6D-F87340436CFD}"/>
          </ac:picMkLst>
        </pc:picChg>
        <pc:picChg chg="add mod">
          <ac:chgData name="김찬영(산업경영공학과)" userId="2578013b-0ceb-4a8c-aae4-8c09f27338de" providerId="ADAL" clId="{275D24EA-E59C-4B68-8EF0-89778DA7B062}" dt="2019-12-08T10:51:22.507" v="3025" actId="1076"/>
          <ac:picMkLst>
            <pc:docMk/>
            <pc:sldMk cId="641239124" sldId="323"/>
            <ac:picMk id="73" creationId="{BBFF186C-E741-4F7A-9D11-AD38B18BF0FE}"/>
          </ac:picMkLst>
        </pc:picChg>
        <pc:picChg chg="add mod">
          <ac:chgData name="김찬영(산업경영공학과)" userId="2578013b-0ceb-4a8c-aae4-8c09f27338de" providerId="ADAL" clId="{275D24EA-E59C-4B68-8EF0-89778DA7B062}" dt="2019-12-08T10:51:20.895" v="3022" actId="1076"/>
          <ac:picMkLst>
            <pc:docMk/>
            <pc:sldMk cId="641239124" sldId="323"/>
            <ac:picMk id="74" creationId="{260080EB-E8E2-4447-A9BB-16067440E8C1}"/>
          </ac:picMkLst>
        </pc:picChg>
        <pc:picChg chg="add mod">
          <ac:chgData name="김찬영(산업경영공학과)" userId="2578013b-0ceb-4a8c-aae4-8c09f27338de" providerId="ADAL" clId="{275D24EA-E59C-4B68-8EF0-89778DA7B062}" dt="2019-12-08T10:51:38.194" v="3026" actId="1076"/>
          <ac:picMkLst>
            <pc:docMk/>
            <pc:sldMk cId="641239124" sldId="323"/>
            <ac:picMk id="75" creationId="{9E45BA30-2084-484B-B112-5CE6D6AA5BC2}"/>
          </ac:picMkLst>
        </pc:picChg>
        <pc:picChg chg="add mod">
          <ac:chgData name="김찬영(산업경영공학과)" userId="2578013b-0ceb-4a8c-aae4-8c09f27338de" providerId="ADAL" clId="{275D24EA-E59C-4B68-8EF0-89778DA7B062}" dt="2019-12-08T10:51:46.111" v="3028" actId="1076"/>
          <ac:picMkLst>
            <pc:docMk/>
            <pc:sldMk cId="641239124" sldId="323"/>
            <ac:picMk id="76" creationId="{9DA5061E-02CA-4186-A769-35E1CFE24D8A}"/>
          </ac:picMkLst>
        </pc:picChg>
        <pc:picChg chg="add mod">
          <ac:chgData name="김찬영(산업경영공학과)" userId="2578013b-0ceb-4a8c-aae4-8c09f27338de" providerId="ADAL" clId="{275D24EA-E59C-4B68-8EF0-89778DA7B062}" dt="2019-12-08T10:51:46.111" v="3028" actId="1076"/>
          <ac:picMkLst>
            <pc:docMk/>
            <pc:sldMk cId="641239124" sldId="323"/>
            <ac:picMk id="77" creationId="{C29ADFBB-B198-471F-ADAB-A9D9CF335FDD}"/>
          </ac:picMkLst>
        </pc:picChg>
        <pc:picChg chg="add mod">
          <ac:chgData name="김찬영(산업경영공학과)" userId="2578013b-0ceb-4a8c-aae4-8c09f27338de" providerId="ADAL" clId="{275D24EA-E59C-4B68-8EF0-89778DA7B062}" dt="2019-12-08T10:51:46.111" v="3028" actId="1076"/>
          <ac:picMkLst>
            <pc:docMk/>
            <pc:sldMk cId="641239124" sldId="323"/>
            <ac:picMk id="78" creationId="{B6C2E70C-8A3D-46F6-A708-D29BBA5A6D9D}"/>
          </ac:picMkLst>
        </pc:picChg>
        <pc:picChg chg="add mod">
          <ac:chgData name="김찬영(산업경영공학과)" userId="2578013b-0ceb-4a8c-aae4-8c09f27338de" providerId="ADAL" clId="{275D24EA-E59C-4B68-8EF0-89778DA7B062}" dt="2019-12-08T10:51:50.638" v="3030" actId="1076"/>
          <ac:picMkLst>
            <pc:docMk/>
            <pc:sldMk cId="641239124" sldId="323"/>
            <ac:picMk id="79" creationId="{9A432500-41A0-4E4F-AD69-50D8B0A4F814}"/>
          </ac:picMkLst>
        </pc:picChg>
        <pc:picChg chg="add mod">
          <ac:chgData name="김찬영(산업경영공학과)" userId="2578013b-0ceb-4a8c-aae4-8c09f27338de" providerId="ADAL" clId="{275D24EA-E59C-4B68-8EF0-89778DA7B062}" dt="2019-12-08T10:51:50.638" v="3030" actId="1076"/>
          <ac:picMkLst>
            <pc:docMk/>
            <pc:sldMk cId="641239124" sldId="323"/>
            <ac:picMk id="80" creationId="{E3867FDE-14F5-481D-A979-B0D8776D0356}"/>
          </ac:picMkLst>
        </pc:picChg>
        <pc:picChg chg="add mod">
          <ac:chgData name="김찬영(산업경영공학과)" userId="2578013b-0ceb-4a8c-aae4-8c09f27338de" providerId="ADAL" clId="{275D24EA-E59C-4B68-8EF0-89778DA7B062}" dt="2019-12-08T10:51:50.638" v="3030" actId="1076"/>
          <ac:picMkLst>
            <pc:docMk/>
            <pc:sldMk cId="641239124" sldId="323"/>
            <ac:picMk id="81" creationId="{D1EE4188-A918-4FDF-AE41-CA90E2BB5915}"/>
          </ac:picMkLst>
        </pc:picChg>
        <pc:picChg chg="del">
          <ac:chgData name="김찬영(산업경영공학과)" userId="2578013b-0ceb-4a8c-aae4-8c09f27338de" providerId="ADAL" clId="{275D24EA-E59C-4B68-8EF0-89778DA7B062}" dt="2019-12-08T10:20:45.275" v="1180" actId="478"/>
          <ac:picMkLst>
            <pc:docMk/>
            <pc:sldMk cId="641239124" sldId="323"/>
            <ac:picMk id="1026" creationId="{D4C965B4-F7A9-4964-880E-3CFD7387D001}"/>
          </ac:picMkLst>
        </pc:picChg>
        <pc:picChg chg="del">
          <ac:chgData name="김찬영(산업경영공학과)" userId="2578013b-0ceb-4a8c-aae4-8c09f27338de" providerId="ADAL" clId="{275D24EA-E59C-4B68-8EF0-89778DA7B062}" dt="2019-12-08T10:20:43.668" v="1177" actId="478"/>
          <ac:picMkLst>
            <pc:docMk/>
            <pc:sldMk cId="641239124" sldId="323"/>
            <ac:picMk id="1030" creationId="{40873215-23F0-467A-B005-0B1BD0CBB0C4}"/>
          </ac:picMkLst>
        </pc:picChg>
        <pc:cxnChg chg="del">
          <ac:chgData name="김찬영(산업경영공학과)" userId="2578013b-0ceb-4a8c-aae4-8c09f27338de" providerId="ADAL" clId="{275D24EA-E59C-4B68-8EF0-89778DA7B062}" dt="2019-12-08T10:20:50.770" v="1186" actId="478"/>
          <ac:cxnSpMkLst>
            <pc:docMk/>
            <pc:sldMk cId="641239124" sldId="323"/>
            <ac:cxnSpMk id="36" creationId="{00000000-0000-0000-0000-000000000000}"/>
          </ac:cxnSpMkLst>
        </pc:cxnChg>
        <pc:cxnChg chg="del">
          <ac:chgData name="김찬영(산업경영공학과)" userId="2578013b-0ceb-4a8c-aae4-8c09f27338de" providerId="ADAL" clId="{275D24EA-E59C-4B68-8EF0-89778DA7B062}" dt="2019-12-08T10:20:50.770" v="1186" actId="478"/>
          <ac:cxnSpMkLst>
            <pc:docMk/>
            <pc:sldMk cId="641239124" sldId="323"/>
            <ac:cxnSpMk id="37" creationId="{00000000-0000-0000-0000-000000000000}"/>
          </ac:cxnSpMkLst>
        </pc:cxnChg>
      </pc:sldChg>
      <pc:sldChg chg="addSp delSp modSp add">
        <pc:chgData name="김찬영(산업경영공학과)" userId="2578013b-0ceb-4a8c-aae4-8c09f27338de" providerId="ADAL" clId="{275D24EA-E59C-4B68-8EF0-89778DA7B062}" dt="2019-12-08T11:24:36.139" v="4550" actId="114"/>
        <pc:sldMkLst>
          <pc:docMk/>
          <pc:sldMk cId="1300008788" sldId="324"/>
        </pc:sldMkLst>
        <pc:spChg chg="mod">
          <ac:chgData name="김찬영(산업경영공학과)" userId="2578013b-0ceb-4a8c-aae4-8c09f27338de" providerId="ADAL" clId="{275D24EA-E59C-4B68-8EF0-89778DA7B062}" dt="2019-12-08T11:24:36.139" v="4550" actId="114"/>
          <ac:spMkLst>
            <pc:docMk/>
            <pc:sldMk cId="1300008788" sldId="324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1:09:27.677" v="3910" actId="12"/>
          <ac:spMkLst>
            <pc:docMk/>
            <pc:sldMk cId="1300008788" sldId="324"/>
            <ac:spMk id="16" creationId="{04C8C2EF-336A-4E5E-9BFD-48501627BA88}"/>
          </ac:spMkLst>
        </pc:spChg>
        <pc:spChg chg="add mod">
          <ac:chgData name="김찬영(산업경영공학과)" userId="2578013b-0ceb-4a8c-aae4-8c09f27338de" providerId="ADAL" clId="{275D24EA-E59C-4B68-8EF0-89778DA7B062}" dt="2019-12-08T11:10:00.263" v="3957" actId="120"/>
          <ac:spMkLst>
            <pc:docMk/>
            <pc:sldMk cId="1300008788" sldId="324"/>
            <ac:spMk id="17" creationId="{61F2EF4E-56E4-4870-B549-6D1D60541793}"/>
          </ac:spMkLst>
        </pc:spChg>
        <pc:spChg chg="add mod">
          <ac:chgData name="김찬영(산업경영공학과)" userId="2578013b-0ceb-4a8c-aae4-8c09f27338de" providerId="ADAL" clId="{275D24EA-E59C-4B68-8EF0-89778DA7B062}" dt="2019-12-08T11:10:15.271" v="3961" actId="1076"/>
          <ac:spMkLst>
            <pc:docMk/>
            <pc:sldMk cId="1300008788" sldId="324"/>
            <ac:spMk id="18" creationId="{D1BA563C-DFD6-4667-9BCA-5A9406796EBB}"/>
          </ac:spMkLst>
        </pc:spChg>
        <pc:spChg chg="add del mod">
          <ac:chgData name="김찬영(산업경영공학과)" userId="2578013b-0ceb-4a8c-aae4-8c09f27338de" providerId="ADAL" clId="{275D24EA-E59C-4B68-8EF0-89778DA7B062}" dt="2019-12-08T11:10:20.209" v="3962" actId="478"/>
          <ac:spMkLst>
            <pc:docMk/>
            <pc:sldMk cId="1300008788" sldId="324"/>
            <ac:spMk id="19" creationId="{F0F1F17F-9775-499F-AFA3-4E884446973D}"/>
          </ac:spMkLst>
        </pc:spChg>
        <pc:spChg chg="add del mod">
          <ac:chgData name="김찬영(산업경영공학과)" userId="2578013b-0ceb-4a8c-aae4-8c09f27338de" providerId="ADAL" clId="{275D24EA-E59C-4B68-8EF0-89778DA7B062}" dt="2019-12-08T11:10:21.656" v="3963" actId="478"/>
          <ac:spMkLst>
            <pc:docMk/>
            <pc:sldMk cId="1300008788" sldId="324"/>
            <ac:spMk id="20" creationId="{28EFEFA9-F9AB-462D-A5E5-5E7232F8F627}"/>
          </ac:spMkLst>
        </pc:spChg>
        <pc:spChg chg="add mod">
          <ac:chgData name="김찬영(산업경영공학과)" userId="2578013b-0ceb-4a8c-aae4-8c09f27338de" providerId="ADAL" clId="{275D24EA-E59C-4B68-8EF0-89778DA7B062}" dt="2019-12-08T11:11:28.774" v="4129"/>
          <ac:spMkLst>
            <pc:docMk/>
            <pc:sldMk cId="1300008788" sldId="324"/>
            <ac:spMk id="22" creationId="{E41E592C-C598-47E5-A619-FEF315E2DFB8}"/>
          </ac:spMkLst>
        </pc:spChg>
        <pc:spChg chg="add mod">
          <ac:chgData name="김찬영(산업경영공학과)" userId="2578013b-0ceb-4a8c-aae4-8c09f27338de" providerId="ADAL" clId="{275D24EA-E59C-4B68-8EF0-89778DA7B062}" dt="2019-12-08T11:12:29.664" v="4270"/>
          <ac:spMkLst>
            <pc:docMk/>
            <pc:sldMk cId="1300008788" sldId="324"/>
            <ac:spMk id="23" creationId="{886E6AA6-F8A2-4814-B008-ABBF3064B11A}"/>
          </ac:spMkLst>
        </pc:spChg>
        <pc:picChg chg="add del mod">
          <ac:chgData name="김찬영(산업경영공학과)" userId="2578013b-0ceb-4a8c-aae4-8c09f27338de" providerId="ADAL" clId="{275D24EA-E59C-4B68-8EF0-89778DA7B062}" dt="2019-12-08T11:09:05.003" v="3899" actId="478"/>
          <ac:picMkLst>
            <pc:docMk/>
            <pc:sldMk cId="1300008788" sldId="324"/>
            <ac:picMk id="4" creationId="{085B6918-36CF-42BA-BBAD-3EAC0E2968AC}"/>
          </ac:picMkLst>
        </pc:picChg>
        <pc:picChg chg="add mod">
          <ac:chgData name="김찬영(산업경영공학과)" userId="2578013b-0ceb-4a8c-aae4-8c09f27338de" providerId="ADAL" clId="{275D24EA-E59C-4B68-8EF0-89778DA7B062}" dt="2019-12-08T11:12:08.719" v="4169" actId="1076"/>
          <ac:picMkLst>
            <pc:docMk/>
            <pc:sldMk cId="1300008788" sldId="324"/>
            <ac:picMk id="5" creationId="{24602C11-D3A7-4BCC-9C98-49461FA62EB4}"/>
          </ac:picMkLst>
        </pc:picChg>
        <pc:picChg chg="del">
          <ac:chgData name="김찬영(산업경영공학과)" userId="2578013b-0ceb-4a8c-aae4-8c09f27338de" providerId="ADAL" clId="{275D24EA-E59C-4B68-8EF0-89778DA7B062}" dt="2019-12-08T11:01:29.244" v="3191" actId="478"/>
          <ac:picMkLst>
            <pc:docMk/>
            <pc:sldMk cId="1300008788" sldId="324"/>
            <ac:picMk id="1030" creationId="{5659D5AD-E872-4E54-BC63-07224B5FE38B}"/>
          </ac:picMkLst>
        </pc:picChg>
        <pc:picChg chg="del">
          <ac:chgData name="김찬영(산업경영공학과)" userId="2578013b-0ceb-4a8c-aae4-8c09f27338de" providerId="ADAL" clId="{275D24EA-E59C-4B68-8EF0-89778DA7B062}" dt="2019-12-08T11:01:31.019" v="3193" actId="478"/>
          <ac:picMkLst>
            <pc:docMk/>
            <pc:sldMk cId="1300008788" sldId="324"/>
            <ac:picMk id="1036" creationId="{9E8C4151-6062-41C1-BBCC-87A95E8D699F}"/>
          </ac:picMkLst>
        </pc:picChg>
        <pc:cxnChg chg="del">
          <ac:chgData name="김찬영(산업경영공학과)" userId="2578013b-0ceb-4a8c-aae4-8c09f27338de" providerId="ADAL" clId="{275D24EA-E59C-4B68-8EF0-89778DA7B062}" dt="2019-12-08T11:01:30.628" v="3192" actId="478"/>
          <ac:cxnSpMkLst>
            <pc:docMk/>
            <pc:sldMk cId="1300008788" sldId="324"/>
            <ac:cxnSpMk id="21" creationId="{1A5B1FF9-980C-45BD-8174-CECE0DF15572}"/>
          </ac:cxnSpMkLst>
        </pc:cxnChg>
      </pc:sldChg>
      <pc:sldChg chg="addSp delSp modSp add modAnim">
        <pc:chgData name="김찬영(산업경영공학과)" userId="2578013b-0ceb-4a8c-aae4-8c09f27338de" providerId="ADAL" clId="{275D24EA-E59C-4B68-8EF0-89778DA7B062}" dt="2019-12-08T11:24:32.727" v="4547" actId="113"/>
        <pc:sldMkLst>
          <pc:docMk/>
          <pc:sldMk cId="188308090" sldId="325"/>
        </pc:sldMkLst>
        <pc:spChg chg="mod">
          <ac:chgData name="김찬영(산업경영공학과)" userId="2578013b-0ceb-4a8c-aae4-8c09f27338de" providerId="ADAL" clId="{275D24EA-E59C-4B68-8EF0-89778DA7B062}" dt="2019-12-08T11:24:32.727" v="4547" actId="113"/>
          <ac:spMkLst>
            <pc:docMk/>
            <pc:sldMk cId="188308090" sldId="325"/>
            <ac:spMk id="2" creationId="{00000000-0000-0000-0000-000000000000}"/>
          </ac:spMkLst>
        </pc:spChg>
        <pc:spChg chg="del">
          <ac:chgData name="김찬영(산업경영공학과)" userId="2578013b-0ceb-4a8c-aae4-8c09f27338de" providerId="ADAL" clId="{275D24EA-E59C-4B68-8EF0-89778DA7B062}" dt="2019-12-08T11:12:42.158" v="4272" actId="478"/>
          <ac:spMkLst>
            <pc:docMk/>
            <pc:sldMk cId="188308090" sldId="325"/>
            <ac:spMk id="16" creationId="{04C8C2EF-336A-4E5E-9BFD-48501627BA88}"/>
          </ac:spMkLst>
        </pc:spChg>
        <pc:spChg chg="del">
          <ac:chgData name="김찬영(산업경영공학과)" userId="2578013b-0ceb-4a8c-aae4-8c09f27338de" providerId="ADAL" clId="{275D24EA-E59C-4B68-8EF0-89778DA7B062}" dt="2019-12-08T11:12:42.158" v="4272" actId="478"/>
          <ac:spMkLst>
            <pc:docMk/>
            <pc:sldMk cId="188308090" sldId="325"/>
            <ac:spMk id="17" creationId="{61F2EF4E-56E4-4870-B549-6D1D60541793}"/>
          </ac:spMkLst>
        </pc:spChg>
        <pc:spChg chg="del">
          <ac:chgData name="김찬영(산업경영공학과)" userId="2578013b-0ceb-4a8c-aae4-8c09f27338de" providerId="ADAL" clId="{275D24EA-E59C-4B68-8EF0-89778DA7B062}" dt="2019-12-08T11:12:42.158" v="4272" actId="478"/>
          <ac:spMkLst>
            <pc:docMk/>
            <pc:sldMk cId="188308090" sldId="325"/>
            <ac:spMk id="18" creationId="{D1BA563C-DFD6-4667-9BCA-5A9406796EBB}"/>
          </ac:spMkLst>
        </pc:spChg>
        <pc:spChg chg="add mod">
          <ac:chgData name="김찬영(산업경영공학과)" userId="2578013b-0ceb-4a8c-aae4-8c09f27338de" providerId="ADAL" clId="{275D24EA-E59C-4B68-8EF0-89778DA7B062}" dt="2019-12-08T11:14:23.136" v="4332" actId="1076"/>
          <ac:spMkLst>
            <pc:docMk/>
            <pc:sldMk cId="188308090" sldId="325"/>
            <ac:spMk id="19" creationId="{5326A989-3362-4641-A641-BE6DB6DC3207}"/>
          </ac:spMkLst>
        </pc:spChg>
        <pc:spChg chg="add mod">
          <ac:chgData name="김찬영(산업경영공학과)" userId="2578013b-0ceb-4a8c-aae4-8c09f27338de" providerId="ADAL" clId="{275D24EA-E59C-4B68-8EF0-89778DA7B062}" dt="2019-12-08T11:16:23.200" v="4439" actId="1076"/>
          <ac:spMkLst>
            <pc:docMk/>
            <pc:sldMk cId="188308090" sldId="325"/>
            <ac:spMk id="20" creationId="{A8D79A26-78D5-49BA-B1FC-4994767CEC0F}"/>
          </ac:spMkLst>
        </pc:spChg>
        <pc:spChg chg="del">
          <ac:chgData name="김찬영(산업경영공학과)" userId="2578013b-0ceb-4a8c-aae4-8c09f27338de" providerId="ADAL" clId="{275D24EA-E59C-4B68-8EF0-89778DA7B062}" dt="2019-12-08T11:12:42.158" v="4272" actId="478"/>
          <ac:spMkLst>
            <pc:docMk/>
            <pc:sldMk cId="188308090" sldId="325"/>
            <ac:spMk id="22" creationId="{E41E592C-C598-47E5-A619-FEF315E2DFB8}"/>
          </ac:spMkLst>
        </pc:spChg>
        <pc:spChg chg="del">
          <ac:chgData name="김찬영(산업경영공학과)" userId="2578013b-0ceb-4a8c-aae4-8c09f27338de" providerId="ADAL" clId="{275D24EA-E59C-4B68-8EF0-89778DA7B062}" dt="2019-12-08T11:12:42.158" v="4272" actId="478"/>
          <ac:spMkLst>
            <pc:docMk/>
            <pc:sldMk cId="188308090" sldId="325"/>
            <ac:spMk id="23" creationId="{886E6AA6-F8A2-4814-B008-ABBF3064B11A}"/>
          </ac:spMkLst>
        </pc:spChg>
        <pc:picChg chg="add mod">
          <ac:chgData name="김찬영(산업경영공학과)" userId="2578013b-0ceb-4a8c-aae4-8c09f27338de" providerId="ADAL" clId="{275D24EA-E59C-4B68-8EF0-89778DA7B062}" dt="2019-12-08T11:14:26.742" v="4334" actId="1076"/>
          <ac:picMkLst>
            <pc:docMk/>
            <pc:sldMk cId="188308090" sldId="325"/>
            <ac:picMk id="4" creationId="{00E895AC-3B3E-4582-81D5-D79A33959DC9}"/>
          </ac:picMkLst>
        </pc:picChg>
        <pc:picChg chg="del">
          <ac:chgData name="김찬영(산업경영공학과)" userId="2578013b-0ceb-4a8c-aae4-8c09f27338de" providerId="ADAL" clId="{275D24EA-E59C-4B68-8EF0-89778DA7B062}" dt="2019-12-08T11:12:43.931" v="4273" actId="478"/>
          <ac:picMkLst>
            <pc:docMk/>
            <pc:sldMk cId="188308090" sldId="325"/>
            <ac:picMk id="5" creationId="{24602C11-D3A7-4BCC-9C98-49461FA62EB4}"/>
          </ac:picMkLst>
        </pc:picChg>
        <pc:picChg chg="add mod">
          <ac:chgData name="김찬영(산업경영공학과)" userId="2578013b-0ceb-4a8c-aae4-8c09f27338de" providerId="ADAL" clId="{275D24EA-E59C-4B68-8EF0-89778DA7B062}" dt="2019-12-08T11:16:30.528" v="4443" actId="14100"/>
          <ac:picMkLst>
            <pc:docMk/>
            <pc:sldMk cId="188308090" sldId="325"/>
            <ac:picMk id="6" creationId="{44DAC1CA-BD83-4C07-AF63-352C2914C9B5}"/>
          </ac:picMkLst>
        </pc:picChg>
        <pc:picChg chg="add mod">
          <ac:chgData name="김찬영(산업경영공학과)" userId="2578013b-0ceb-4a8c-aae4-8c09f27338de" providerId="ADAL" clId="{275D24EA-E59C-4B68-8EF0-89778DA7B062}" dt="2019-12-08T11:17:17.824" v="4450" actId="1076"/>
          <ac:picMkLst>
            <pc:docMk/>
            <pc:sldMk cId="188308090" sldId="325"/>
            <ac:picMk id="7" creationId="{7F44A9BC-2557-4777-917C-342BC94CD214}"/>
          </ac:picMkLst>
        </pc:picChg>
        <pc:picChg chg="add mod">
          <ac:chgData name="김찬영(산업경영공학과)" userId="2578013b-0ceb-4a8c-aae4-8c09f27338de" providerId="ADAL" clId="{275D24EA-E59C-4B68-8EF0-89778DA7B062}" dt="2019-12-08T11:17:59.996" v="4455" actId="1076"/>
          <ac:picMkLst>
            <pc:docMk/>
            <pc:sldMk cId="188308090" sldId="325"/>
            <ac:picMk id="8" creationId="{67818598-D2D1-4C05-A209-CDC01EDAFC3D}"/>
          </ac:picMkLst>
        </pc:picChg>
      </pc:sldChg>
      <pc:sldChg chg="addSp delSp modSp add delAnim">
        <pc:chgData name="김찬영(산업경영공학과)" userId="2578013b-0ceb-4a8c-aae4-8c09f27338de" providerId="ADAL" clId="{275D24EA-E59C-4B68-8EF0-89778DA7B062}" dt="2019-12-08T11:24:30.708" v="4546" actId="113"/>
        <pc:sldMkLst>
          <pc:docMk/>
          <pc:sldMk cId="2941382636" sldId="326"/>
        </pc:sldMkLst>
        <pc:spChg chg="mod">
          <ac:chgData name="김찬영(산업경영공학과)" userId="2578013b-0ceb-4a8c-aae4-8c09f27338de" providerId="ADAL" clId="{275D24EA-E59C-4B68-8EF0-89778DA7B062}" dt="2019-12-08T11:24:30.708" v="4546" actId="113"/>
          <ac:spMkLst>
            <pc:docMk/>
            <pc:sldMk cId="2941382636" sldId="326"/>
            <ac:spMk id="2" creationId="{00000000-0000-0000-0000-000000000000}"/>
          </ac:spMkLst>
        </pc:spChg>
        <pc:spChg chg="del">
          <ac:chgData name="김찬영(산업경영공학과)" userId="2578013b-0ceb-4a8c-aae4-8c09f27338de" providerId="ADAL" clId="{275D24EA-E59C-4B68-8EF0-89778DA7B062}" dt="2019-12-08T11:19:32.710" v="4457" actId="478"/>
          <ac:spMkLst>
            <pc:docMk/>
            <pc:sldMk cId="2941382636" sldId="326"/>
            <ac:spMk id="19" creationId="{5326A989-3362-4641-A641-BE6DB6DC3207}"/>
          </ac:spMkLst>
        </pc:spChg>
        <pc:spChg chg="del">
          <ac:chgData name="김찬영(산업경영공학과)" userId="2578013b-0ceb-4a8c-aae4-8c09f27338de" providerId="ADAL" clId="{275D24EA-E59C-4B68-8EF0-89778DA7B062}" dt="2019-12-08T11:19:36.273" v="4462" actId="478"/>
          <ac:spMkLst>
            <pc:docMk/>
            <pc:sldMk cId="2941382636" sldId="326"/>
            <ac:spMk id="20" creationId="{A8D79A26-78D5-49BA-B1FC-4994767CEC0F}"/>
          </ac:spMkLst>
        </pc:spChg>
        <pc:grpChg chg="add mod">
          <ac:chgData name="김찬영(산업경영공학과)" userId="2578013b-0ceb-4a8c-aae4-8c09f27338de" providerId="ADAL" clId="{275D24EA-E59C-4B68-8EF0-89778DA7B062}" dt="2019-12-08T11:20:55.102" v="4476" actId="1076"/>
          <ac:grpSpMkLst>
            <pc:docMk/>
            <pc:sldMk cId="2941382636" sldId="326"/>
            <ac:grpSpMk id="9" creationId="{40BB7A60-F1C9-4D60-93CE-4893BBC1439A}"/>
          </ac:grpSpMkLst>
        </pc:grpChg>
        <pc:picChg chg="del">
          <ac:chgData name="김찬영(산업경영공학과)" userId="2578013b-0ceb-4a8c-aae4-8c09f27338de" providerId="ADAL" clId="{275D24EA-E59C-4B68-8EF0-89778DA7B062}" dt="2019-12-08T11:19:33.053" v="4458" actId="478"/>
          <ac:picMkLst>
            <pc:docMk/>
            <pc:sldMk cId="2941382636" sldId="326"/>
            <ac:picMk id="4" creationId="{00E895AC-3B3E-4582-81D5-D79A33959DC9}"/>
          </ac:picMkLst>
        </pc:picChg>
        <pc:picChg chg="add mod">
          <ac:chgData name="김찬영(산업경영공학과)" userId="2578013b-0ceb-4a8c-aae4-8c09f27338de" providerId="ADAL" clId="{275D24EA-E59C-4B68-8EF0-89778DA7B062}" dt="2019-12-08T11:20:51.442" v="4475" actId="1076"/>
          <ac:picMkLst>
            <pc:docMk/>
            <pc:sldMk cId="2941382636" sldId="326"/>
            <ac:picMk id="5" creationId="{0FCB5A20-5ED5-49D7-9AF5-3B2E4625FC2E}"/>
          </ac:picMkLst>
        </pc:picChg>
        <pc:picChg chg="del">
          <ac:chgData name="김찬영(산업경영공학과)" userId="2578013b-0ceb-4a8c-aae4-8c09f27338de" providerId="ADAL" clId="{275D24EA-E59C-4B68-8EF0-89778DA7B062}" dt="2019-12-08T11:19:35.100" v="4461" actId="478"/>
          <ac:picMkLst>
            <pc:docMk/>
            <pc:sldMk cId="2941382636" sldId="326"/>
            <ac:picMk id="6" creationId="{44DAC1CA-BD83-4C07-AF63-352C2914C9B5}"/>
          </ac:picMkLst>
        </pc:picChg>
        <pc:picChg chg="del">
          <ac:chgData name="김찬영(산업경영공학과)" userId="2578013b-0ceb-4a8c-aae4-8c09f27338de" providerId="ADAL" clId="{275D24EA-E59C-4B68-8EF0-89778DA7B062}" dt="2019-12-08T11:19:34.600" v="4460" actId="478"/>
          <ac:picMkLst>
            <pc:docMk/>
            <pc:sldMk cId="2941382636" sldId="326"/>
            <ac:picMk id="7" creationId="{7F44A9BC-2557-4777-917C-342BC94CD214}"/>
          </ac:picMkLst>
        </pc:picChg>
        <pc:picChg chg="del">
          <ac:chgData name="김찬영(산업경영공학과)" userId="2578013b-0ceb-4a8c-aae4-8c09f27338de" providerId="ADAL" clId="{275D24EA-E59C-4B68-8EF0-89778DA7B062}" dt="2019-12-08T11:19:33.821" v="4459" actId="478"/>
          <ac:picMkLst>
            <pc:docMk/>
            <pc:sldMk cId="2941382636" sldId="326"/>
            <ac:picMk id="8" creationId="{67818598-D2D1-4C05-A209-CDC01EDAFC3D}"/>
          </ac:picMkLst>
        </pc:picChg>
        <pc:picChg chg="add mod">
          <ac:chgData name="김찬영(산업경영공학과)" userId="2578013b-0ceb-4a8c-aae4-8c09f27338de" providerId="ADAL" clId="{275D24EA-E59C-4B68-8EF0-89778DA7B062}" dt="2019-12-08T11:20:55.102" v="4476" actId="1076"/>
          <ac:picMkLst>
            <pc:docMk/>
            <pc:sldMk cId="2941382636" sldId="326"/>
            <ac:picMk id="21" creationId="{2BB23ECE-9733-4EAD-9CFD-3116242F5706}"/>
          </ac:picMkLst>
        </pc:picChg>
        <pc:picChg chg="add mod">
          <ac:chgData name="김찬영(산업경영공학과)" userId="2578013b-0ceb-4a8c-aae4-8c09f27338de" providerId="ADAL" clId="{275D24EA-E59C-4B68-8EF0-89778DA7B062}" dt="2019-12-08T11:20:36.725" v="4470" actId="164"/>
          <ac:picMkLst>
            <pc:docMk/>
            <pc:sldMk cId="2941382636" sldId="326"/>
            <ac:picMk id="22" creationId="{09D15B3A-19F7-4BA5-9F58-5318EBAF3935}"/>
          </ac:picMkLst>
        </pc:picChg>
        <pc:picChg chg="add mod">
          <ac:chgData name="김찬영(산업경영공학과)" userId="2578013b-0ceb-4a8c-aae4-8c09f27338de" providerId="ADAL" clId="{275D24EA-E59C-4B68-8EF0-89778DA7B062}" dt="2019-12-08T11:20:36.725" v="4470" actId="164"/>
          <ac:picMkLst>
            <pc:docMk/>
            <pc:sldMk cId="2941382636" sldId="326"/>
            <ac:picMk id="23" creationId="{DBED571A-CA7C-4F51-AC61-F3C2F5840E24}"/>
          </ac:picMkLst>
        </pc:picChg>
      </pc:sldChg>
      <pc:sldChg chg="addSp delSp modSp add del">
        <pc:chgData name="김찬영(산업경영공학과)" userId="2578013b-0ceb-4a8c-aae4-8c09f27338de" providerId="ADAL" clId="{275D24EA-E59C-4B68-8EF0-89778DA7B062}" dt="2019-12-08T13:33:44.815" v="7593" actId="2696"/>
        <pc:sldMkLst>
          <pc:docMk/>
          <pc:sldMk cId="3658190719" sldId="327"/>
        </pc:sldMkLst>
        <pc:spChg chg="mod">
          <ac:chgData name="김찬영(산업경영공학과)" userId="2578013b-0ceb-4a8c-aae4-8c09f27338de" providerId="ADAL" clId="{275D24EA-E59C-4B68-8EF0-89778DA7B062}" dt="2019-12-08T11:24:28.194" v="4545" actId="113"/>
          <ac:spMkLst>
            <pc:docMk/>
            <pc:sldMk cId="3658190719" sldId="327"/>
            <ac:spMk id="2" creationId="{00000000-0000-0000-0000-000000000000}"/>
          </ac:spMkLst>
        </pc:spChg>
        <pc:spChg chg="add del mod">
          <ac:chgData name="김찬영(산업경영공학과)" userId="2578013b-0ceb-4a8c-aae4-8c09f27338de" providerId="ADAL" clId="{275D24EA-E59C-4B68-8EF0-89778DA7B062}" dt="2019-12-08T11:23:53.109" v="4517"/>
          <ac:spMkLst>
            <pc:docMk/>
            <pc:sldMk cId="3658190719" sldId="327"/>
            <ac:spMk id="12" creationId="{408518E0-8894-4FC0-A282-5BB98F2FF4C6}"/>
          </ac:spMkLst>
        </pc:spChg>
        <pc:grpChg chg="del">
          <ac:chgData name="김찬영(산업경영공학과)" userId="2578013b-0ceb-4a8c-aae4-8c09f27338de" providerId="ADAL" clId="{275D24EA-E59C-4B68-8EF0-89778DA7B062}" dt="2019-12-08T11:23:39.560" v="4479" actId="478"/>
          <ac:grpSpMkLst>
            <pc:docMk/>
            <pc:sldMk cId="3658190719" sldId="327"/>
            <ac:grpSpMk id="9" creationId="{40BB7A60-F1C9-4D60-93CE-4893BBC1439A}"/>
          </ac:grpSpMkLst>
        </pc:grpChg>
        <pc:picChg chg="del">
          <ac:chgData name="김찬영(산업경영공학과)" userId="2578013b-0ceb-4a8c-aae4-8c09f27338de" providerId="ADAL" clId="{275D24EA-E59C-4B68-8EF0-89778DA7B062}" dt="2019-12-08T11:23:53.784" v="4518" actId="478"/>
          <ac:picMkLst>
            <pc:docMk/>
            <pc:sldMk cId="3658190719" sldId="327"/>
            <ac:picMk id="5" creationId="{0FCB5A20-5ED5-49D7-9AF5-3B2E4625FC2E}"/>
          </ac:picMkLst>
        </pc:picChg>
        <pc:picChg chg="add del">
          <ac:chgData name="김찬영(산업경영공학과)" userId="2578013b-0ceb-4a8c-aae4-8c09f27338de" providerId="ADAL" clId="{275D24EA-E59C-4B68-8EF0-89778DA7B062}" dt="2019-12-08T11:26:57.303" v="4583" actId="478"/>
          <ac:picMkLst>
            <pc:docMk/>
            <pc:sldMk cId="3658190719" sldId="327"/>
            <ac:picMk id="17" creationId="{DE6E6F2F-8CC3-4D89-9A28-FFD563213661}"/>
          </ac:picMkLst>
        </pc:picChg>
        <pc:picChg chg="del">
          <ac:chgData name="김찬영(산업경영공학과)" userId="2578013b-0ceb-4a8c-aae4-8c09f27338de" providerId="ADAL" clId="{275D24EA-E59C-4B68-8EF0-89778DA7B062}" dt="2019-12-08T11:23:39.180" v="4478" actId="478"/>
          <ac:picMkLst>
            <pc:docMk/>
            <pc:sldMk cId="3658190719" sldId="327"/>
            <ac:picMk id="21" creationId="{2BB23ECE-9733-4EAD-9CFD-3116242F5706}"/>
          </ac:picMkLst>
        </pc:picChg>
      </pc:sldChg>
      <pc:sldChg chg="addSp delSp modSp add modAnim">
        <pc:chgData name="김찬영(산업경영공학과)" userId="2578013b-0ceb-4a8c-aae4-8c09f27338de" providerId="ADAL" clId="{275D24EA-E59C-4B68-8EF0-89778DA7B062}" dt="2019-12-08T11:44:27.848" v="5989" actId="1076"/>
        <pc:sldMkLst>
          <pc:docMk/>
          <pc:sldMk cId="1407628510" sldId="328"/>
        </pc:sldMkLst>
        <pc:spChg chg="add del mod">
          <ac:chgData name="김찬영(산업경영공학과)" userId="2578013b-0ceb-4a8c-aae4-8c09f27338de" providerId="ADAL" clId="{275D24EA-E59C-4B68-8EF0-89778DA7B062}" dt="2019-12-08T11:27:03.241" v="4587" actId="478"/>
          <ac:spMkLst>
            <pc:docMk/>
            <pc:sldMk cId="1407628510" sldId="328"/>
            <ac:spMk id="4" creationId="{510FC1AC-F4C2-424A-A028-CF59E998090D}"/>
          </ac:spMkLst>
        </pc:spChg>
        <pc:spChg chg="mod">
          <ac:chgData name="김찬영(산업경영공학과)" userId="2578013b-0ceb-4a8c-aae4-8c09f27338de" providerId="ADAL" clId="{275D24EA-E59C-4B68-8EF0-89778DA7B062}" dt="2019-12-08T11:25:25.869" v="4578" actId="20577"/>
          <ac:spMkLst>
            <pc:docMk/>
            <pc:sldMk cId="1407628510" sldId="328"/>
            <ac:spMk id="12" creationId="{408518E0-8894-4FC0-A282-5BB98F2FF4C6}"/>
          </ac:spMkLst>
        </pc:spChg>
        <pc:spChg chg="add mod">
          <ac:chgData name="김찬영(산업경영공학과)" userId="2578013b-0ceb-4a8c-aae4-8c09f27338de" providerId="ADAL" clId="{275D24EA-E59C-4B68-8EF0-89778DA7B062}" dt="2019-12-08T11:41:06.362" v="5723" actId="20577"/>
          <ac:spMkLst>
            <pc:docMk/>
            <pc:sldMk cId="1407628510" sldId="328"/>
            <ac:spMk id="14" creationId="{4BE2CADC-39FF-4A68-AA3F-A106F582062B}"/>
          </ac:spMkLst>
        </pc:spChg>
        <pc:spChg chg="add mod">
          <ac:chgData name="김찬영(산업경영공학과)" userId="2578013b-0ceb-4a8c-aae4-8c09f27338de" providerId="ADAL" clId="{275D24EA-E59C-4B68-8EF0-89778DA7B062}" dt="2019-12-08T11:42:57.616" v="5969" actId="207"/>
          <ac:spMkLst>
            <pc:docMk/>
            <pc:sldMk cId="1407628510" sldId="328"/>
            <ac:spMk id="19" creationId="{AF6A2653-78E0-4265-AE4D-847AF6CC1061}"/>
          </ac:spMkLst>
        </pc:spChg>
        <pc:grpChg chg="add mod">
          <ac:chgData name="김찬영(산업경영공학과)" userId="2578013b-0ceb-4a8c-aae4-8c09f27338de" providerId="ADAL" clId="{275D24EA-E59C-4B68-8EF0-89778DA7B062}" dt="2019-12-08T11:34:39.535" v="5208" actId="1076"/>
          <ac:grpSpMkLst>
            <pc:docMk/>
            <pc:sldMk cId="1407628510" sldId="328"/>
            <ac:grpSpMk id="16" creationId="{939A6D70-4DA8-45DF-B0FE-B0C168CA8B18}"/>
          </ac:grpSpMkLst>
        </pc:grpChg>
        <pc:picChg chg="add mod">
          <ac:chgData name="김찬영(산업경영공학과)" userId="2578013b-0ceb-4a8c-aae4-8c09f27338de" providerId="ADAL" clId="{275D24EA-E59C-4B68-8EF0-89778DA7B062}" dt="2019-12-08T11:43:55.552" v="5973" actId="1076"/>
          <ac:picMkLst>
            <pc:docMk/>
            <pc:sldMk cId="1407628510" sldId="328"/>
            <ac:picMk id="5" creationId="{334A40B2-B744-42BC-87BC-68D6BBFF99B7}"/>
          </ac:picMkLst>
        </pc:picChg>
        <pc:picChg chg="add mod">
          <ac:chgData name="김찬영(산업경영공학과)" userId="2578013b-0ceb-4a8c-aae4-8c09f27338de" providerId="ADAL" clId="{275D24EA-E59C-4B68-8EF0-89778DA7B062}" dt="2019-12-08T11:44:27.848" v="5989" actId="1076"/>
          <ac:picMkLst>
            <pc:docMk/>
            <pc:sldMk cId="1407628510" sldId="328"/>
            <ac:picMk id="13" creationId="{9A061C4C-EF5C-4AFD-B7DE-57B312FC80FF}"/>
          </ac:picMkLst>
        </pc:picChg>
        <pc:picChg chg="add mod">
          <ac:chgData name="김찬영(산업경영공학과)" userId="2578013b-0ceb-4a8c-aae4-8c09f27338de" providerId="ADAL" clId="{275D24EA-E59C-4B68-8EF0-89778DA7B062}" dt="2019-12-08T11:34:39.535" v="5208" actId="1076"/>
          <ac:picMkLst>
            <pc:docMk/>
            <pc:sldMk cId="1407628510" sldId="328"/>
            <ac:picMk id="15" creationId="{339A4FD1-A478-4289-9A00-B5E188DDB5E6}"/>
          </ac:picMkLst>
        </pc:picChg>
      </pc:sldChg>
      <pc:sldChg chg="delSp modSp add del">
        <pc:chgData name="김찬영(산업경영공학과)" userId="2578013b-0ceb-4a8c-aae4-8c09f27338de" providerId="ADAL" clId="{275D24EA-E59C-4B68-8EF0-89778DA7B062}" dt="2019-12-08T13:06:07.763" v="7194" actId="2696"/>
        <pc:sldMkLst>
          <pc:docMk/>
          <pc:sldMk cId="318091828" sldId="329"/>
        </pc:sldMkLst>
        <pc:spChg chg="mod">
          <ac:chgData name="김찬영(산업경영공학과)" userId="2578013b-0ceb-4a8c-aae4-8c09f27338de" providerId="ADAL" clId="{275D24EA-E59C-4B68-8EF0-89778DA7B062}" dt="2019-12-08T11:44:20.571" v="5987" actId="14100"/>
          <ac:spMkLst>
            <pc:docMk/>
            <pc:sldMk cId="318091828" sldId="329"/>
            <ac:spMk id="12" creationId="{408518E0-8894-4FC0-A282-5BB98F2FF4C6}"/>
          </ac:spMkLst>
        </pc:spChg>
        <pc:spChg chg="del mod">
          <ac:chgData name="김찬영(산업경영공학과)" userId="2578013b-0ceb-4a8c-aae4-8c09f27338de" providerId="ADAL" clId="{275D24EA-E59C-4B68-8EF0-89778DA7B062}" dt="2019-12-08T11:45:17.943" v="5993" actId="478"/>
          <ac:spMkLst>
            <pc:docMk/>
            <pc:sldMk cId="318091828" sldId="329"/>
            <ac:spMk id="14" creationId="{4BE2CADC-39FF-4A68-AA3F-A106F582062B}"/>
          </ac:spMkLst>
        </pc:spChg>
        <pc:grpChg chg="del">
          <ac:chgData name="김찬영(산업경영공학과)" userId="2578013b-0ceb-4a8c-aae4-8c09f27338de" providerId="ADAL" clId="{275D24EA-E59C-4B68-8EF0-89778DA7B062}" dt="2019-12-08T11:45:15.847" v="5991" actId="478"/>
          <ac:grpSpMkLst>
            <pc:docMk/>
            <pc:sldMk cId="318091828" sldId="329"/>
            <ac:grpSpMk id="16" creationId="{939A6D70-4DA8-45DF-B0FE-B0C168CA8B18}"/>
          </ac:grpSpMkLst>
        </pc:grpChg>
        <pc:picChg chg="del mod">
          <ac:chgData name="김찬영(산업경영공학과)" userId="2578013b-0ceb-4a8c-aae4-8c09f27338de" providerId="ADAL" clId="{275D24EA-E59C-4B68-8EF0-89778DA7B062}" dt="2019-12-08T11:45:14.551" v="5990" actId="478"/>
          <ac:picMkLst>
            <pc:docMk/>
            <pc:sldMk cId="318091828" sldId="329"/>
            <ac:picMk id="13" creationId="{9A061C4C-EF5C-4AFD-B7DE-57B312FC80FF}"/>
          </ac:picMkLst>
        </pc:picChg>
        <pc:picChg chg="del">
          <ac:chgData name="김찬영(산업경영공학과)" userId="2578013b-0ceb-4a8c-aae4-8c09f27338de" providerId="ADAL" clId="{275D24EA-E59C-4B68-8EF0-89778DA7B062}" dt="2019-12-08T11:45:16.463" v="5992" actId="478"/>
          <ac:picMkLst>
            <pc:docMk/>
            <pc:sldMk cId="318091828" sldId="329"/>
            <ac:picMk id="15" creationId="{339A4FD1-A478-4289-9A00-B5E188DDB5E6}"/>
          </ac:picMkLst>
        </pc:picChg>
      </pc:sldChg>
      <pc:sldChg chg="modSp add">
        <pc:chgData name="김찬영(산업경영공학과)" userId="2578013b-0ceb-4a8c-aae4-8c09f27338de" providerId="ADAL" clId="{275D24EA-E59C-4B68-8EF0-89778DA7B062}" dt="2019-12-08T13:33:59.830" v="7596" actId="2711"/>
        <pc:sldMkLst>
          <pc:docMk/>
          <pc:sldMk cId="2943635748" sldId="329"/>
        </pc:sldMkLst>
        <pc:spChg chg="mod">
          <ac:chgData name="김찬영(산업경영공학과)" userId="2578013b-0ceb-4a8c-aae4-8c09f27338de" providerId="ADAL" clId="{275D24EA-E59C-4B68-8EF0-89778DA7B062}" dt="2019-12-08T13:33:59.830" v="7596" actId="2711"/>
          <ac:spMkLst>
            <pc:docMk/>
            <pc:sldMk cId="2943635748" sldId="329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3:33:59.830" v="7596" actId="2711"/>
          <ac:spMkLst>
            <pc:docMk/>
            <pc:sldMk cId="2943635748" sldId="329"/>
            <ac:spMk id="3" creationId="{A68A6A50-1E39-4496-B13E-C9165733FE2E}"/>
          </ac:spMkLst>
        </pc:spChg>
        <pc:spChg chg="mod">
          <ac:chgData name="김찬영(산업경영공학과)" userId="2578013b-0ceb-4a8c-aae4-8c09f27338de" providerId="ADAL" clId="{275D24EA-E59C-4B68-8EF0-89778DA7B062}" dt="2019-12-08T13:33:59.830" v="7596" actId="2711"/>
          <ac:spMkLst>
            <pc:docMk/>
            <pc:sldMk cId="2943635748" sldId="329"/>
            <ac:spMk id="5" creationId="{42E463D4-A69A-4B3B-BE25-99E6EA799390}"/>
          </ac:spMkLst>
        </pc:spChg>
        <pc:spChg chg="mod">
          <ac:chgData name="김찬영(산업경영공학과)" userId="2578013b-0ceb-4a8c-aae4-8c09f27338de" providerId="ADAL" clId="{275D24EA-E59C-4B68-8EF0-89778DA7B062}" dt="2019-12-08T13:33:59.830" v="7596" actId="2711"/>
          <ac:spMkLst>
            <pc:docMk/>
            <pc:sldMk cId="2943635748" sldId="329"/>
            <ac:spMk id="12" creationId="{408518E0-8894-4FC0-A282-5BB98F2FF4C6}"/>
          </ac:spMkLst>
        </pc:spChg>
        <pc:spChg chg="mod">
          <ac:chgData name="김찬영(산업경영공학과)" userId="2578013b-0ceb-4a8c-aae4-8c09f27338de" providerId="ADAL" clId="{275D24EA-E59C-4B68-8EF0-89778DA7B062}" dt="2019-12-08T13:33:59.830" v="7596" actId="2711"/>
          <ac:spMkLst>
            <pc:docMk/>
            <pc:sldMk cId="2943635748" sldId="329"/>
            <ac:spMk id="13" creationId="{C8521417-C731-465C-AE7A-3D72F6240B43}"/>
          </ac:spMkLst>
        </pc:spChg>
        <pc:spChg chg="mod">
          <ac:chgData name="김찬영(산업경영공학과)" userId="2578013b-0ceb-4a8c-aae4-8c09f27338de" providerId="ADAL" clId="{275D24EA-E59C-4B68-8EF0-89778DA7B062}" dt="2019-12-08T13:33:59.830" v="7596" actId="2711"/>
          <ac:spMkLst>
            <pc:docMk/>
            <pc:sldMk cId="2943635748" sldId="329"/>
            <ac:spMk id="14" creationId="{9813A69D-040B-48A2-A0B6-40768E533F7A}"/>
          </ac:spMkLst>
        </pc:spChg>
      </pc:sldChg>
      <pc:sldChg chg="addSp delSp modSp add modTransition">
        <pc:chgData name="김찬영(산업경영공학과)" userId="2578013b-0ceb-4a8c-aae4-8c09f27338de" providerId="ADAL" clId="{275D24EA-E59C-4B68-8EF0-89778DA7B062}" dt="2019-12-08T13:03:43.974" v="6827"/>
        <pc:sldMkLst>
          <pc:docMk/>
          <pc:sldMk cId="1225777718" sldId="330"/>
        </pc:sldMkLst>
        <pc:spChg chg="add">
          <ac:chgData name="김찬영(산업경영공학과)" userId="2578013b-0ceb-4a8c-aae4-8c09f27338de" providerId="ADAL" clId="{275D24EA-E59C-4B68-8EF0-89778DA7B062}" dt="2019-12-08T12:50:56.715" v="6104"/>
          <ac:spMkLst>
            <pc:docMk/>
            <pc:sldMk cId="1225777718" sldId="330"/>
            <ac:spMk id="14" creationId="{AB84A6F9-6968-4E58-8346-E0A6738549D5}"/>
          </ac:spMkLst>
        </pc:spChg>
        <pc:spChg chg="mod">
          <ac:chgData name="김찬영(산업경영공학과)" userId="2578013b-0ceb-4a8c-aae4-8c09f27338de" providerId="ADAL" clId="{275D24EA-E59C-4B68-8EF0-89778DA7B062}" dt="2019-12-08T12:56:21.300" v="6616" actId="20577"/>
          <ac:spMkLst>
            <pc:docMk/>
            <pc:sldMk cId="1225777718" sldId="330"/>
            <ac:spMk id="16" creationId="{9222B6CE-2FC2-4A85-A667-81CA48206E89}"/>
          </ac:spMkLst>
        </pc:spChg>
        <pc:spChg chg="del">
          <ac:chgData name="김찬영(산업경영공학과)" userId="2578013b-0ceb-4a8c-aae4-8c09f27338de" providerId="ADAL" clId="{275D24EA-E59C-4B68-8EF0-89778DA7B062}" dt="2019-12-08T12:50:52.307" v="6103" actId="478"/>
          <ac:spMkLst>
            <pc:docMk/>
            <pc:sldMk cId="1225777718" sldId="330"/>
            <ac:spMk id="18" creationId="{F4D3D420-0309-4B1F-B7F0-04F0033700F1}"/>
          </ac:spMkLst>
        </pc:spChg>
        <pc:spChg chg="add mod">
          <ac:chgData name="김찬영(산업경영공학과)" userId="2578013b-0ceb-4a8c-aae4-8c09f27338de" providerId="ADAL" clId="{275D24EA-E59C-4B68-8EF0-89778DA7B062}" dt="2019-12-08T13:03:43.974" v="6827"/>
          <ac:spMkLst>
            <pc:docMk/>
            <pc:sldMk cId="1225777718" sldId="330"/>
            <ac:spMk id="19" creationId="{7B4C626A-8600-4C2F-9013-A768A3A0259B}"/>
          </ac:spMkLst>
        </pc:spChg>
        <pc:spChg chg="add mod">
          <ac:chgData name="김찬영(산업경영공학과)" userId="2578013b-0ceb-4a8c-aae4-8c09f27338de" providerId="ADAL" clId="{275D24EA-E59C-4B68-8EF0-89778DA7B062}" dt="2019-12-08T12:55:19.862" v="6601"/>
          <ac:spMkLst>
            <pc:docMk/>
            <pc:sldMk cId="1225777718" sldId="330"/>
            <ac:spMk id="20" creationId="{59C491B7-6BED-41F4-9038-041313565580}"/>
          </ac:spMkLst>
        </pc:spChg>
        <pc:picChg chg="mod">
          <ac:chgData name="김찬영(산업경영공학과)" userId="2578013b-0ceb-4a8c-aae4-8c09f27338de" providerId="ADAL" clId="{275D24EA-E59C-4B68-8EF0-89778DA7B062}" dt="2019-12-08T12:52:05.583" v="6121" actId="1076"/>
          <ac:picMkLst>
            <pc:docMk/>
            <pc:sldMk cId="1225777718" sldId="330"/>
            <ac:picMk id="7" creationId="{00000000-0000-0000-0000-000000000000}"/>
          </ac:picMkLst>
        </pc:picChg>
        <pc:picChg chg="mod">
          <ac:chgData name="김찬영(산업경영공학과)" userId="2578013b-0ceb-4a8c-aae4-8c09f27338de" providerId="ADAL" clId="{275D24EA-E59C-4B68-8EF0-89778DA7B062}" dt="2019-12-08T12:52:03.442" v="6120" actId="1076"/>
          <ac:picMkLst>
            <pc:docMk/>
            <pc:sldMk cId="1225777718" sldId="330"/>
            <ac:picMk id="13" creationId="{00000000-0000-0000-0000-000000000000}"/>
          </ac:picMkLst>
        </pc:picChg>
        <pc:picChg chg="add">
          <ac:chgData name="김찬영(산업경영공학과)" userId="2578013b-0ceb-4a8c-aae4-8c09f27338de" providerId="ADAL" clId="{275D24EA-E59C-4B68-8EF0-89778DA7B062}" dt="2019-12-08T12:50:56.715" v="6104"/>
          <ac:picMkLst>
            <pc:docMk/>
            <pc:sldMk cId="1225777718" sldId="330"/>
            <ac:picMk id="15" creationId="{CD72E608-2379-4F48-A03D-F81E3EE96224}"/>
          </ac:picMkLst>
        </pc:picChg>
        <pc:picChg chg="del">
          <ac:chgData name="김찬영(산업경영공학과)" userId="2578013b-0ceb-4a8c-aae4-8c09f27338de" providerId="ADAL" clId="{275D24EA-E59C-4B68-8EF0-89778DA7B062}" dt="2019-12-08T12:50:52.307" v="6103" actId="478"/>
          <ac:picMkLst>
            <pc:docMk/>
            <pc:sldMk cId="1225777718" sldId="330"/>
            <ac:picMk id="17" creationId="{55693A30-8787-4C1C-9541-F9AEA3A58A21}"/>
          </ac:picMkLst>
        </pc:picChg>
      </pc:sldChg>
      <pc:sldChg chg="add del modTransition">
        <pc:chgData name="김찬영(산업경영공학과)" userId="2578013b-0ceb-4a8c-aae4-8c09f27338de" providerId="ADAL" clId="{275D24EA-E59C-4B68-8EF0-89778DA7B062}" dt="2019-12-08T13:27:37.185" v="7452" actId="2696"/>
        <pc:sldMkLst>
          <pc:docMk/>
          <pc:sldMk cId="3077627322" sldId="331"/>
        </pc:sldMkLst>
      </pc:sldChg>
      <pc:sldChg chg="add del modTransition">
        <pc:chgData name="김찬영(산업경영공학과)" userId="2578013b-0ceb-4a8c-aae4-8c09f27338de" providerId="ADAL" clId="{275D24EA-E59C-4B68-8EF0-89778DA7B062}" dt="2019-12-08T12:57:04.796" v="6620" actId="2696"/>
        <pc:sldMkLst>
          <pc:docMk/>
          <pc:sldMk cId="3247227169" sldId="331"/>
        </pc:sldMkLst>
      </pc:sldChg>
      <pc:sldChg chg="addSp delSp modSp add modTransition">
        <pc:chgData name="김찬영(산업경영공학과)" userId="2578013b-0ceb-4a8c-aae4-8c09f27338de" providerId="ADAL" clId="{275D24EA-E59C-4B68-8EF0-89778DA7B062}" dt="2019-12-08T13:03:51.846" v="6846" actId="14100"/>
        <pc:sldMkLst>
          <pc:docMk/>
          <pc:sldMk cId="952500645" sldId="332"/>
        </pc:sldMkLst>
        <pc:spChg chg="del">
          <ac:chgData name="김찬영(산업경영공학과)" userId="2578013b-0ceb-4a8c-aae4-8c09f27338de" providerId="ADAL" clId="{275D24EA-E59C-4B68-8EF0-89778DA7B062}" dt="2019-12-08T12:57:15.511" v="6621" actId="478"/>
          <ac:spMkLst>
            <pc:docMk/>
            <pc:sldMk cId="952500645" sldId="332"/>
            <ac:spMk id="14" creationId="{019466EB-7DC4-4C8A-BD0B-D7686B1FF9C8}"/>
          </ac:spMkLst>
        </pc:spChg>
        <pc:spChg chg="del">
          <ac:chgData name="김찬영(산업경영공학과)" userId="2578013b-0ceb-4a8c-aae4-8c09f27338de" providerId="ADAL" clId="{275D24EA-E59C-4B68-8EF0-89778DA7B062}" dt="2019-12-08T12:57:15.511" v="6621" actId="478"/>
          <ac:spMkLst>
            <pc:docMk/>
            <pc:sldMk cId="952500645" sldId="332"/>
            <ac:spMk id="16" creationId="{26E602FD-EB8B-4824-806C-08B82E027515}"/>
          </ac:spMkLst>
        </pc:spChg>
        <pc:spChg chg="add">
          <ac:chgData name="김찬영(산업경영공학과)" userId="2578013b-0ceb-4a8c-aae4-8c09f27338de" providerId="ADAL" clId="{275D24EA-E59C-4B68-8EF0-89778DA7B062}" dt="2019-12-08T12:57:15.732" v="6622"/>
          <ac:spMkLst>
            <pc:docMk/>
            <pc:sldMk cId="952500645" sldId="332"/>
            <ac:spMk id="17" creationId="{EE17557A-40BA-4D3C-ACD9-A5DBFD04688F}"/>
          </ac:spMkLst>
        </pc:spChg>
        <pc:spChg chg="add mod">
          <ac:chgData name="김찬영(산업경영공학과)" userId="2578013b-0ceb-4a8c-aae4-8c09f27338de" providerId="ADAL" clId="{275D24EA-E59C-4B68-8EF0-89778DA7B062}" dt="2019-12-08T13:03:51.846" v="6846" actId="14100"/>
          <ac:spMkLst>
            <pc:docMk/>
            <pc:sldMk cId="952500645" sldId="332"/>
            <ac:spMk id="19" creationId="{61435CA9-5E1D-4655-85AD-E395E0FC9538}"/>
          </ac:spMkLst>
        </pc:spChg>
        <pc:spChg chg="add mod">
          <ac:chgData name="김찬영(산업경영공학과)" userId="2578013b-0ceb-4a8c-aae4-8c09f27338de" providerId="ADAL" clId="{275D24EA-E59C-4B68-8EF0-89778DA7B062}" dt="2019-12-08T13:00:05.206" v="6733"/>
          <ac:spMkLst>
            <pc:docMk/>
            <pc:sldMk cId="952500645" sldId="332"/>
            <ac:spMk id="20" creationId="{D103B466-3219-4B57-BA71-6C51A527C1EC}"/>
          </ac:spMkLst>
        </pc:spChg>
        <pc:picChg chg="del">
          <ac:chgData name="김찬영(산업경영공학과)" userId="2578013b-0ceb-4a8c-aae4-8c09f27338de" providerId="ADAL" clId="{275D24EA-E59C-4B68-8EF0-89778DA7B062}" dt="2019-12-08T12:59:15.902" v="6626" actId="478"/>
          <ac:picMkLst>
            <pc:docMk/>
            <pc:sldMk cId="952500645" sldId="332"/>
            <ac:picMk id="12" creationId="{5280743B-16F8-46A0-B835-C7CBA47C8A08}"/>
          </ac:picMkLst>
        </pc:picChg>
        <pc:picChg chg="del">
          <ac:chgData name="김찬영(산업경영공학과)" userId="2578013b-0ceb-4a8c-aae4-8c09f27338de" providerId="ADAL" clId="{275D24EA-E59C-4B68-8EF0-89778DA7B062}" dt="2019-12-08T12:57:15.511" v="6621" actId="478"/>
          <ac:picMkLst>
            <pc:docMk/>
            <pc:sldMk cId="952500645" sldId="332"/>
            <ac:picMk id="15" creationId="{1298B44F-CCA3-4D71-9832-05848407CCF5}"/>
          </ac:picMkLst>
        </pc:picChg>
        <pc:picChg chg="add">
          <ac:chgData name="김찬영(산업경영공학과)" userId="2578013b-0ceb-4a8c-aae4-8c09f27338de" providerId="ADAL" clId="{275D24EA-E59C-4B68-8EF0-89778DA7B062}" dt="2019-12-08T12:57:15.732" v="6622"/>
          <ac:picMkLst>
            <pc:docMk/>
            <pc:sldMk cId="952500645" sldId="332"/>
            <ac:picMk id="18" creationId="{4E24FA34-0F42-4A62-B3B6-CF8BC816CF59}"/>
          </ac:picMkLst>
        </pc:picChg>
        <pc:picChg chg="add mod">
          <ac:chgData name="김찬영(산업경영공학과)" userId="2578013b-0ceb-4a8c-aae4-8c09f27338de" providerId="ADAL" clId="{275D24EA-E59C-4B68-8EF0-89778DA7B062}" dt="2019-12-08T12:59:43.178" v="6703" actId="1076"/>
          <ac:picMkLst>
            <pc:docMk/>
            <pc:sldMk cId="952500645" sldId="332"/>
            <ac:picMk id="21" creationId="{482653F2-606C-4698-BA8D-963CC175D3BC}"/>
          </ac:picMkLst>
        </pc:picChg>
        <pc:picChg chg="add mod modCrop">
          <ac:chgData name="김찬영(산업경영공학과)" userId="2578013b-0ceb-4a8c-aae4-8c09f27338de" providerId="ADAL" clId="{275D24EA-E59C-4B68-8EF0-89778DA7B062}" dt="2019-12-08T12:59:50.259" v="6707" actId="732"/>
          <ac:picMkLst>
            <pc:docMk/>
            <pc:sldMk cId="952500645" sldId="332"/>
            <ac:picMk id="22" creationId="{D9569493-CA34-4033-8FCC-DE614C85280D}"/>
          </ac:picMkLst>
        </pc:picChg>
        <pc:picChg chg="add mod">
          <ac:chgData name="김찬영(산업경영공학과)" userId="2578013b-0ceb-4a8c-aae4-8c09f27338de" providerId="ADAL" clId="{275D24EA-E59C-4B68-8EF0-89778DA7B062}" dt="2019-12-08T12:59:57.599" v="6709" actId="1076"/>
          <ac:picMkLst>
            <pc:docMk/>
            <pc:sldMk cId="952500645" sldId="332"/>
            <ac:picMk id="23" creationId="{E6FB6F74-CF53-44AB-907E-3DB9B9FFFAF1}"/>
          </ac:picMkLst>
        </pc:picChg>
      </pc:sldChg>
      <pc:sldChg chg="add del modTransition">
        <pc:chgData name="김찬영(산업경영공학과)" userId="2578013b-0ceb-4a8c-aae4-8c09f27338de" providerId="ADAL" clId="{275D24EA-E59C-4B68-8EF0-89778DA7B062}" dt="2019-12-08T13:00:13.907" v="6736" actId="2696"/>
        <pc:sldMkLst>
          <pc:docMk/>
          <pc:sldMk cId="886125263" sldId="333"/>
        </pc:sldMkLst>
      </pc:sldChg>
      <pc:sldChg chg="modSp add modTransition">
        <pc:chgData name="김찬영(산업경영공학과)" userId="2578013b-0ceb-4a8c-aae4-8c09f27338de" providerId="ADAL" clId="{275D24EA-E59C-4B68-8EF0-89778DA7B062}" dt="2019-12-08T13:33:55.871" v="7595" actId="2711"/>
        <pc:sldMkLst>
          <pc:docMk/>
          <pc:sldMk cId="1815487950" sldId="333"/>
        </pc:sldMkLst>
        <pc:spChg chg="mod">
          <ac:chgData name="김찬영(산업경영공학과)" userId="2578013b-0ceb-4a8c-aae4-8c09f27338de" providerId="ADAL" clId="{275D24EA-E59C-4B68-8EF0-89778DA7B062}" dt="2019-12-08T13:33:55.871" v="7595" actId="2711"/>
          <ac:spMkLst>
            <pc:docMk/>
            <pc:sldMk cId="1815487950" sldId="333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3:33:55.871" v="7595" actId="2711"/>
          <ac:spMkLst>
            <pc:docMk/>
            <pc:sldMk cId="1815487950" sldId="333"/>
            <ac:spMk id="3" creationId="{A68A6A50-1E39-4496-B13E-C9165733FE2E}"/>
          </ac:spMkLst>
        </pc:spChg>
        <pc:spChg chg="mod">
          <ac:chgData name="김찬영(산업경영공학과)" userId="2578013b-0ceb-4a8c-aae4-8c09f27338de" providerId="ADAL" clId="{275D24EA-E59C-4B68-8EF0-89778DA7B062}" dt="2019-12-08T13:33:55.871" v="7595" actId="2711"/>
          <ac:spMkLst>
            <pc:docMk/>
            <pc:sldMk cId="1815487950" sldId="333"/>
            <ac:spMk id="5" creationId="{4158DB2C-0ECF-4CF1-A1A4-93CE8064890F}"/>
          </ac:spMkLst>
        </pc:spChg>
        <pc:spChg chg="mod">
          <ac:chgData name="김찬영(산업경영공학과)" userId="2578013b-0ceb-4a8c-aae4-8c09f27338de" providerId="ADAL" clId="{275D24EA-E59C-4B68-8EF0-89778DA7B062}" dt="2019-12-08T13:33:55.871" v="7595" actId="2711"/>
          <ac:spMkLst>
            <pc:docMk/>
            <pc:sldMk cId="1815487950" sldId="333"/>
            <ac:spMk id="12" creationId="{447B897C-D89C-48CA-9438-1AF4F0A88E45}"/>
          </ac:spMkLst>
        </pc:spChg>
        <pc:spChg chg="mod">
          <ac:chgData name="김찬영(산업경영공학과)" userId="2578013b-0ceb-4a8c-aae4-8c09f27338de" providerId="ADAL" clId="{275D24EA-E59C-4B68-8EF0-89778DA7B062}" dt="2019-12-08T13:33:55.871" v="7595" actId="2711"/>
          <ac:spMkLst>
            <pc:docMk/>
            <pc:sldMk cId="1815487950" sldId="333"/>
            <ac:spMk id="13" creationId="{1CDB6FB9-7D73-4143-A8EB-F9553BD5B85D}"/>
          </ac:spMkLst>
        </pc:spChg>
        <pc:spChg chg="mod">
          <ac:chgData name="김찬영(산업경영공학과)" userId="2578013b-0ceb-4a8c-aae4-8c09f27338de" providerId="ADAL" clId="{275D24EA-E59C-4B68-8EF0-89778DA7B062}" dt="2019-12-08T13:33:55.871" v="7595" actId="2711"/>
          <ac:spMkLst>
            <pc:docMk/>
            <pc:sldMk cId="1815487950" sldId="333"/>
            <ac:spMk id="14" creationId="{BDD3C153-B6D4-4046-AA9C-8614B0D0D66D}"/>
          </ac:spMkLst>
        </pc:spChg>
      </pc:sldChg>
      <pc:sldChg chg="addSp delSp modSp add modTransition">
        <pc:chgData name="김찬영(산업경영공학과)" userId="2578013b-0ceb-4a8c-aae4-8c09f27338de" providerId="ADAL" clId="{275D24EA-E59C-4B68-8EF0-89778DA7B062}" dt="2019-12-08T13:33:42.846" v="7592" actId="1076"/>
        <pc:sldMkLst>
          <pc:docMk/>
          <pc:sldMk cId="2466090637" sldId="334"/>
        </pc:sldMkLst>
        <pc:spChg chg="add del mod">
          <ac:chgData name="김찬영(산업경영공학과)" userId="2578013b-0ceb-4a8c-aae4-8c09f27338de" providerId="ADAL" clId="{275D24EA-E59C-4B68-8EF0-89778DA7B062}" dt="2019-12-08T13:33:30.505" v="7585" actId="478"/>
          <ac:spMkLst>
            <pc:docMk/>
            <pc:sldMk cId="2466090637" sldId="334"/>
            <ac:spMk id="5" creationId="{15B6A271-1F31-432D-AFDC-4F7A5893FA4D}"/>
          </ac:spMkLst>
        </pc:spChg>
        <pc:spChg chg="del">
          <ac:chgData name="김찬영(산업경영공학과)" userId="2578013b-0ceb-4a8c-aae4-8c09f27338de" providerId="ADAL" clId="{275D24EA-E59C-4B68-8EF0-89778DA7B062}" dt="2019-12-08T13:33:29.633" v="7584" actId="478"/>
          <ac:spMkLst>
            <pc:docMk/>
            <pc:sldMk cId="2466090637" sldId="334"/>
            <ac:spMk id="7" creationId="{D5F01D44-BE9E-4D83-9260-B9D0F3AE0EE9}"/>
          </ac:spMkLst>
        </pc:spChg>
        <pc:spChg chg="add mod">
          <ac:chgData name="김찬영(산업경영공학과)" userId="2578013b-0ceb-4a8c-aae4-8c09f27338de" providerId="ADAL" clId="{275D24EA-E59C-4B68-8EF0-89778DA7B062}" dt="2019-12-08T13:33:33.741" v="7589"/>
          <ac:spMkLst>
            <pc:docMk/>
            <pc:sldMk cId="2466090637" sldId="334"/>
            <ac:spMk id="14" creationId="{346FA4C7-0EFE-4110-96D1-3B3F98D25B1B}"/>
          </ac:spMkLst>
        </pc:spChg>
        <pc:picChg chg="mod">
          <ac:chgData name="김찬영(산업경영공학과)" userId="2578013b-0ceb-4a8c-aae4-8c09f27338de" providerId="ADAL" clId="{275D24EA-E59C-4B68-8EF0-89778DA7B062}" dt="2019-12-08T13:33:42.846" v="7592" actId="1076"/>
          <ac:picMkLst>
            <pc:docMk/>
            <pc:sldMk cId="2466090637" sldId="334"/>
            <ac:picMk id="2" creationId="{28565E9E-B379-45B1-907D-59CD22061B14}"/>
          </ac:picMkLst>
        </pc:picChg>
      </pc:sldChg>
      <pc:sldChg chg="add del ord modTransition">
        <pc:chgData name="김찬영(산업경영공학과)" userId="2578013b-0ceb-4a8c-aae4-8c09f27338de" providerId="ADAL" clId="{275D24EA-E59C-4B68-8EF0-89778DA7B062}" dt="2019-12-08T13:05:59.983" v="7180" actId="2696"/>
        <pc:sldMkLst>
          <pc:docMk/>
          <pc:sldMk cId="2496084321" sldId="334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078" v="7187" actId="2696"/>
        <pc:sldMkLst>
          <pc:docMk/>
          <pc:sldMk cId="1715530595" sldId="335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094" v="7188" actId="2696"/>
        <pc:sldMkLst>
          <pc:docMk/>
          <pc:sldMk cId="1471325022" sldId="336"/>
        </pc:sldMkLst>
      </pc:sldChg>
      <pc:sldChg chg="add del ord modTransition">
        <pc:chgData name="김찬영(산업경영공학과)" userId="2578013b-0ceb-4a8c-aae4-8c09f27338de" providerId="ADAL" clId="{275D24EA-E59C-4B68-8EF0-89778DA7B062}" dt="2019-12-08T13:05:59.915" v="7175" actId="2696"/>
        <pc:sldMkLst>
          <pc:docMk/>
          <pc:sldMk cId="1817149280" sldId="337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115" v="7189" actId="2696"/>
        <pc:sldMkLst>
          <pc:docMk/>
          <pc:sldMk cId="3205427093" sldId="338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170" v="7193" actId="2696"/>
        <pc:sldMkLst>
          <pc:docMk/>
          <pc:sldMk cId="3270792985" sldId="339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067" v="7186" actId="2696"/>
        <pc:sldMkLst>
          <pc:docMk/>
          <pc:sldMk cId="2301384541" sldId="340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133" v="7190" actId="2696"/>
        <pc:sldMkLst>
          <pc:docMk/>
          <pc:sldMk cId="82444727" sldId="342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146" v="7191" actId="2696"/>
        <pc:sldMkLst>
          <pc:docMk/>
          <pc:sldMk cId="736099918" sldId="343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158" v="7192" actId="2696"/>
        <pc:sldMkLst>
          <pc:docMk/>
          <pc:sldMk cId="4043450265" sldId="344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0:13.921" v="6737" actId="2696"/>
        <pc:sldMkLst>
          <pc:docMk/>
          <pc:sldMk cId="1523134768" sldId="346"/>
        </pc:sldMkLst>
      </pc:sldChg>
      <pc:sldChg chg="modSp add del modTransition">
        <pc:chgData name="김찬영(산업경영공학과)" userId="2578013b-0ceb-4a8c-aae4-8c09f27338de" providerId="ADAL" clId="{275D24EA-E59C-4B68-8EF0-89778DA7B062}" dt="2019-12-08T13:00:13.934" v="6738" actId="2696"/>
        <pc:sldMkLst>
          <pc:docMk/>
          <pc:sldMk cId="3715345605" sldId="347"/>
        </pc:sldMkLst>
        <pc:picChg chg="mod">
          <ac:chgData name="김찬영(산업경영공학과)" userId="2578013b-0ceb-4a8c-aae4-8c09f27338de" providerId="ADAL" clId="{275D24EA-E59C-4B68-8EF0-89778DA7B062}" dt="2019-12-08T12:59:12.647" v="6625" actId="1076"/>
          <ac:picMkLst>
            <pc:docMk/>
            <pc:sldMk cId="3715345605" sldId="347"/>
            <ac:picMk id="16" creationId="{C58BDEA6-1A09-4C95-B57F-F08C987BB240}"/>
          </ac:picMkLst>
        </pc:picChg>
      </pc:sldChg>
      <pc:sldChg chg="add del modTransition">
        <pc:chgData name="김찬영(산업경영공학과)" userId="2578013b-0ceb-4a8c-aae4-8c09f27338de" providerId="ADAL" clId="{275D24EA-E59C-4B68-8EF0-89778DA7B062}" dt="2019-12-08T13:05:59.942" v="7177" actId="2696"/>
        <pc:sldMkLst>
          <pc:docMk/>
          <pc:sldMk cId="3187698632" sldId="348"/>
        </pc:sldMkLst>
      </pc:sldChg>
      <pc:sldChg chg="add del ord modTransition">
        <pc:chgData name="김찬영(산업경영공학과)" userId="2578013b-0ceb-4a8c-aae4-8c09f27338de" providerId="ADAL" clId="{275D24EA-E59C-4B68-8EF0-89778DA7B062}" dt="2019-12-08T13:05:59.928" v="7176" actId="2696"/>
        <pc:sldMkLst>
          <pc:docMk/>
          <pc:sldMk cId="2133432152" sldId="349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5:59.957" v="7178" actId="2696"/>
        <pc:sldMkLst>
          <pc:docMk/>
          <pc:sldMk cId="1103857581" sldId="350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5:59.996" v="7181" actId="2696"/>
        <pc:sldMkLst>
          <pc:docMk/>
          <pc:sldMk cId="3609749608" sldId="351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014" v="7182" actId="2696"/>
        <pc:sldMkLst>
          <pc:docMk/>
          <pc:sldMk cId="1721707344" sldId="352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029" v="7183" actId="2696"/>
        <pc:sldMkLst>
          <pc:docMk/>
          <pc:sldMk cId="3768105449" sldId="353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041" v="7184" actId="2696"/>
        <pc:sldMkLst>
          <pc:docMk/>
          <pc:sldMk cId="1028681625" sldId="354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06:00.053" v="7185" actId="2696"/>
        <pc:sldMkLst>
          <pc:docMk/>
          <pc:sldMk cId="2433068719" sldId="355"/>
        </pc:sldMkLst>
      </pc:sldChg>
      <pc:sldChg chg="add del">
        <pc:chgData name="김찬영(산업경영공학과)" userId="2578013b-0ceb-4a8c-aae4-8c09f27338de" providerId="ADAL" clId="{275D24EA-E59C-4B68-8EF0-89778DA7B062}" dt="2019-12-08T13:00:13.894" v="6735" actId="2696"/>
        <pc:sldMkLst>
          <pc:docMk/>
          <pc:sldMk cId="8036018" sldId="356"/>
        </pc:sldMkLst>
      </pc:sldChg>
      <pc:sldChg chg="addSp delSp modSp add">
        <pc:chgData name="김찬영(산업경영공학과)" userId="2578013b-0ceb-4a8c-aae4-8c09f27338de" providerId="ADAL" clId="{275D24EA-E59C-4B68-8EF0-89778DA7B062}" dt="2019-12-08T13:02:22.084" v="6803" actId="207"/>
        <pc:sldMkLst>
          <pc:docMk/>
          <pc:sldMk cId="1263721641" sldId="356"/>
        </pc:sldMkLst>
        <pc:spChg chg="mod">
          <ac:chgData name="김찬영(산업경영공학과)" userId="2578013b-0ceb-4a8c-aae4-8c09f27338de" providerId="ADAL" clId="{275D24EA-E59C-4B68-8EF0-89778DA7B062}" dt="2019-12-08T13:02:22.084" v="6803" actId="207"/>
          <ac:spMkLst>
            <pc:docMk/>
            <pc:sldMk cId="1263721641" sldId="356"/>
            <ac:spMk id="20" creationId="{D103B466-3219-4B57-BA71-6C51A527C1EC}"/>
          </ac:spMkLst>
        </pc:spChg>
        <pc:picChg chg="del">
          <ac:chgData name="김찬영(산업경영공학과)" userId="2578013b-0ceb-4a8c-aae4-8c09f27338de" providerId="ADAL" clId="{275D24EA-E59C-4B68-8EF0-89778DA7B062}" dt="2019-12-08T13:00:37.941" v="6743" actId="478"/>
          <ac:picMkLst>
            <pc:docMk/>
            <pc:sldMk cId="1263721641" sldId="356"/>
            <ac:picMk id="21" creationId="{482653F2-606C-4698-BA8D-963CC175D3BC}"/>
          </ac:picMkLst>
        </pc:picChg>
        <pc:picChg chg="del">
          <ac:chgData name="김찬영(산업경영공학과)" userId="2578013b-0ceb-4a8c-aae4-8c09f27338de" providerId="ADAL" clId="{275D24EA-E59C-4B68-8EF0-89778DA7B062}" dt="2019-12-08T13:00:37.941" v="6743" actId="478"/>
          <ac:picMkLst>
            <pc:docMk/>
            <pc:sldMk cId="1263721641" sldId="356"/>
            <ac:picMk id="22" creationId="{D9569493-CA34-4033-8FCC-DE614C85280D}"/>
          </ac:picMkLst>
        </pc:picChg>
        <pc:picChg chg="del">
          <ac:chgData name="김찬영(산업경영공학과)" userId="2578013b-0ceb-4a8c-aae4-8c09f27338de" providerId="ADAL" clId="{275D24EA-E59C-4B68-8EF0-89778DA7B062}" dt="2019-12-08T13:00:37.941" v="6743" actId="478"/>
          <ac:picMkLst>
            <pc:docMk/>
            <pc:sldMk cId="1263721641" sldId="356"/>
            <ac:picMk id="23" creationId="{E6FB6F74-CF53-44AB-907E-3DB9B9FFFAF1}"/>
          </ac:picMkLst>
        </pc:picChg>
        <pc:picChg chg="add mod">
          <ac:chgData name="김찬영(산업경영공학과)" userId="2578013b-0ceb-4a8c-aae4-8c09f27338de" providerId="ADAL" clId="{275D24EA-E59C-4B68-8EF0-89778DA7B062}" dt="2019-12-08T13:00:49.294" v="6746" actId="1076"/>
          <ac:picMkLst>
            <pc:docMk/>
            <pc:sldMk cId="1263721641" sldId="356"/>
            <ac:picMk id="30" creationId="{DCA6B345-4772-491D-9298-28A82E8A980D}"/>
          </ac:picMkLst>
        </pc:picChg>
      </pc:sldChg>
      <pc:sldChg chg="add del">
        <pc:chgData name="김찬영(산업경영공학과)" userId="2578013b-0ceb-4a8c-aae4-8c09f27338de" providerId="ADAL" clId="{275D24EA-E59C-4B68-8EF0-89778DA7B062}" dt="2019-12-08T13:05:59.970" v="7179" actId="2696"/>
        <pc:sldMkLst>
          <pc:docMk/>
          <pc:sldMk cId="1299103134" sldId="357"/>
        </pc:sldMkLst>
      </pc:sldChg>
      <pc:sldChg chg="addSp delSp modSp add">
        <pc:chgData name="김찬영(산업경영공학과)" userId="2578013b-0ceb-4a8c-aae4-8c09f27338de" providerId="ADAL" clId="{275D24EA-E59C-4B68-8EF0-89778DA7B062}" dt="2019-12-08T13:05:02.624" v="7035" actId="20577"/>
        <pc:sldMkLst>
          <pc:docMk/>
          <pc:sldMk cId="2618637967" sldId="358"/>
        </pc:sldMkLst>
        <pc:spChg chg="mod">
          <ac:chgData name="김찬영(산업경영공학과)" userId="2578013b-0ceb-4a8c-aae4-8c09f27338de" providerId="ADAL" clId="{275D24EA-E59C-4B68-8EF0-89778DA7B062}" dt="2019-12-08T13:05:02.624" v="7035" actId="20577"/>
          <ac:spMkLst>
            <pc:docMk/>
            <pc:sldMk cId="2618637967" sldId="358"/>
            <ac:spMk id="20" creationId="{D103B466-3219-4B57-BA71-6C51A527C1EC}"/>
          </ac:spMkLst>
        </pc:spChg>
        <pc:picChg chg="add mod">
          <ac:chgData name="김찬영(산업경영공학과)" userId="2578013b-0ceb-4a8c-aae4-8c09f27338de" providerId="ADAL" clId="{275D24EA-E59C-4B68-8EF0-89778DA7B062}" dt="2019-12-08T13:04:17.261" v="6850" actId="1076"/>
          <ac:picMkLst>
            <pc:docMk/>
            <pc:sldMk cId="2618637967" sldId="358"/>
            <ac:picMk id="21" creationId="{705EC8AD-232A-4ADD-BEE2-0375538325B8}"/>
          </ac:picMkLst>
        </pc:picChg>
        <pc:picChg chg="del">
          <ac:chgData name="김찬영(산업경영공학과)" userId="2578013b-0ceb-4a8c-aae4-8c09f27338de" providerId="ADAL" clId="{275D24EA-E59C-4B68-8EF0-89778DA7B062}" dt="2019-12-08T13:02:39.168" v="6805" actId="478"/>
          <ac:picMkLst>
            <pc:docMk/>
            <pc:sldMk cId="2618637967" sldId="358"/>
            <ac:picMk id="30" creationId="{DCA6B345-4772-491D-9298-28A82E8A980D}"/>
          </ac:picMkLst>
        </pc:picChg>
      </pc:sldChg>
      <pc:sldChg chg="addSp delSp modSp add">
        <pc:chgData name="김찬영(산업경영공학과)" userId="2578013b-0ceb-4a8c-aae4-8c09f27338de" providerId="ADAL" clId="{275D24EA-E59C-4B68-8EF0-89778DA7B062}" dt="2019-12-08T13:05:54.943" v="7174"/>
        <pc:sldMkLst>
          <pc:docMk/>
          <pc:sldMk cId="2929659743" sldId="359"/>
        </pc:sldMkLst>
        <pc:spChg chg="mod">
          <ac:chgData name="김찬영(산업경영공학과)" userId="2578013b-0ceb-4a8c-aae4-8c09f27338de" providerId="ADAL" clId="{275D24EA-E59C-4B68-8EF0-89778DA7B062}" dt="2019-12-08T13:05:54.943" v="7174"/>
          <ac:spMkLst>
            <pc:docMk/>
            <pc:sldMk cId="2929659743" sldId="359"/>
            <ac:spMk id="20" creationId="{D103B466-3219-4B57-BA71-6C51A527C1EC}"/>
          </ac:spMkLst>
        </pc:spChg>
        <pc:picChg chg="del">
          <ac:chgData name="김찬영(산업경영공학과)" userId="2578013b-0ceb-4a8c-aae4-8c09f27338de" providerId="ADAL" clId="{275D24EA-E59C-4B68-8EF0-89778DA7B062}" dt="2019-12-08T13:05:30.659" v="7039" actId="478"/>
          <ac:picMkLst>
            <pc:docMk/>
            <pc:sldMk cId="2929659743" sldId="359"/>
            <ac:picMk id="21" creationId="{705EC8AD-232A-4ADD-BEE2-0375538325B8}"/>
          </ac:picMkLst>
        </pc:picChg>
        <pc:picChg chg="add mod">
          <ac:chgData name="김찬영(산업경영공학과)" userId="2578013b-0ceb-4a8c-aae4-8c09f27338de" providerId="ADAL" clId="{275D24EA-E59C-4B68-8EF0-89778DA7B062}" dt="2019-12-08T13:05:33.315" v="7041" actId="1076"/>
          <ac:picMkLst>
            <pc:docMk/>
            <pc:sldMk cId="2929659743" sldId="359"/>
            <ac:picMk id="22" creationId="{2E6DDEC4-ED96-4DF2-9D44-CA7AD2C597E8}"/>
          </ac:picMkLst>
        </pc:picChg>
      </pc:sldChg>
      <pc:sldChg chg="addSp delSp modSp add del">
        <pc:chgData name="김찬영(산업경영공학과)" userId="2578013b-0ceb-4a8c-aae4-8c09f27338de" providerId="ADAL" clId="{275D24EA-E59C-4B68-8EF0-89778DA7B062}" dt="2019-12-08T13:14:25.800" v="7281" actId="2696"/>
        <pc:sldMkLst>
          <pc:docMk/>
          <pc:sldMk cId="3605109070" sldId="360"/>
        </pc:sldMkLst>
        <pc:spChg chg="mod">
          <ac:chgData name="김찬영(산업경영공학과)" userId="2578013b-0ceb-4a8c-aae4-8c09f27338de" providerId="ADAL" clId="{275D24EA-E59C-4B68-8EF0-89778DA7B062}" dt="2019-12-08T13:08:51.444" v="7210" actId="2711"/>
          <ac:spMkLst>
            <pc:docMk/>
            <pc:sldMk cId="3605109070" sldId="360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3:08:51.444" v="7210" actId="2711"/>
          <ac:spMkLst>
            <pc:docMk/>
            <pc:sldMk cId="3605109070" sldId="360"/>
            <ac:spMk id="3" creationId="{A68A6A50-1E39-4496-B13E-C9165733FE2E}"/>
          </ac:spMkLst>
        </pc:spChg>
        <pc:spChg chg="mod">
          <ac:chgData name="김찬영(산업경영공학과)" userId="2578013b-0ceb-4a8c-aae4-8c09f27338de" providerId="ADAL" clId="{275D24EA-E59C-4B68-8EF0-89778DA7B062}" dt="2019-12-08T13:08:51.444" v="7210" actId="2711"/>
          <ac:spMkLst>
            <pc:docMk/>
            <pc:sldMk cId="3605109070" sldId="360"/>
            <ac:spMk id="5" creationId="{42E463D4-A69A-4B3B-BE25-99E6EA799390}"/>
          </ac:spMkLst>
        </pc:spChg>
        <pc:spChg chg="mod">
          <ac:chgData name="김찬영(산업경영공학과)" userId="2578013b-0ceb-4a8c-aae4-8c09f27338de" providerId="ADAL" clId="{275D24EA-E59C-4B68-8EF0-89778DA7B062}" dt="2019-12-08T13:08:51.444" v="7210" actId="2711"/>
          <ac:spMkLst>
            <pc:docMk/>
            <pc:sldMk cId="3605109070" sldId="360"/>
            <ac:spMk id="12" creationId="{408518E0-8894-4FC0-A282-5BB98F2FF4C6}"/>
          </ac:spMkLst>
        </pc:spChg>
        <pc:spChg chg="mod">
          <ac:chgData name="김찬영(산업경영공학과)" userId="2578013b-0ceb-4a8c-aae4-8c09f27338de" providerId="ADAL" clId="{275D24EA-E59C-4B68-8EF0-89778DA7B062}" dt="2019-12-08T13:08:51.444" v="7210" actId="2711"/>
          <ac:spMkLst>
            <pc:docMk/>
            <pc:sldMk cId="3605109070" sldId="360"/>
            <ac:spMk id="13" creationId="{C8521417-C731-465C-AE7A-3D72F6240B43}"/>
          </ac:spMkLst>
        </pc:spChg>
        <pc:spChg chg="mod">
          <ac:chgData name="김찬영(산업경영공학과)" userId="2578013b-0ceb-4a8c-aae4-8c09f27338de" providerId="ADAL" clId="{275D24EA-E59C-4B68-8EF0-89778DA7B062}" dt="2019-12-08T13:09:05.094" v="7213" actId="1076"/>
          <ac:spMkLst>
            <pc:docMk/>
            <pc:sldMk cId="3605109070" sldId="360"/>
            <ac:spMk id="14" creationId="{9813A69D-040B-48A2-A0B6-40768E533F7A}"/>
          </ac:spMkLst>
        </pc:spChg>
        <pc:picChg chg="add del mod">
          <ac:chgData name="김찬영(산업경영공학과)" userId="2578013b-0ceb-4a8c-aae4-8c09f27338de" providerId="ADAL" clId="{275D24EA-E59C-4B68-8EF0-89778DA7B062}" dt="2019-12-08T13:13:49.338" v="7279" actId="478"/>
          <ac:picMkLst>
            <pc:docMk/>
            <pc:sldMk cId="3605109070" sldId="360"/>
            <ac:picMk id="7" creationId="{0B50F0F1-2EBD-4784-A833-94F9784819FE}"/>
          </ac:picMkLst>
        </pc:picChg>
      </pc:sldChg>
      <pc:sldChg chg="modSp add del modTransition">
        <pc:chgData name="김찬영(산업경영공학과)" userId="2578013b-0ceb-4a8c-aae4-8c09f27338de" providerId="ADAL" clId="{275D24EA-E59C-4B68-8EF0-89778DA7B062}" dt="2019-12-08T13:10:41.477" v="7214" actId="2696"/>
        <pc:sldMkLst>
          <pc:docMk/>
          <pc:sldMk cId="1338392170" sldId="361"/>
        </pc:sldMkLst>
        <pc:spChg chg="mod">
          <ac:chgData name="김찬영(산업경영공학과)" userId="2578013b-0ceb-4a8c-aae4-8c09f27338de" providerId="ADAL" clId="{275D24EA-E59C-4B68-8EF0-89778DA7B062}" dt="2019-12-08T13:07:55.708" v="7204" actId="2711"/>
          <ac:spMkLst>
            <pc:docMk/>
            <pc:sldMk cId="1338392170" sldId="361"/>
            <ac:spMk id="3" creationId="{A68A6A50-1E39-4496-B13E-C9165733FE2E}"/>
          </ac:spMkLst>
        </pc:spChg>
        <pc:spChg chg="mod">
          <ac:chgData name="김찬영(산업경영공학과)" userId="2578013b-0ceb-4a8c-aae4-8c09f27338de" providerId="ADAL" clId="{275D24EA-E59C-4B68-8EF0-89778DA7B062}" dt="2019-12-08T13:07:55.708" v="7204" actId="2711"/>
          <ac:spMkLst>
            <pc:docMk/>
            <pc:sldMk cId="1338392170" sldId="361"/>
            <ac:spMk id="5" creationId="{4158DB2C-0ECF-4CF1-A1A4-93CE8064890F}"/>
          </ac:spMkLst>
        </pc:spChg>
        <pc:spChg chg="mod">
          <ac:chgData name="김찬영(산업경영공학과)" userId="2578013b-0ceb-4a8c-aae4-8c09f27338de" providerId="ADAL" clId="{275D24EA-E59C-4B68-8EF0-89778DA7B062}" dt="2019-12-08T13:07:55.708" v="7204" actId="2711"/>
          <ac:spMkLst>
            <pc:docMk/>
            <pc:sldMk cId="1338392170" sldId="361"/>
            <ac:spMk id="14" creationId="{C8A3DE95-1364-45E6-8EAD-339052CBE5D3}"/>
          </ac:spMkLst>
        </pc:spChg>
        <pc:spChg chg="mod">
          <ac:chgData name="김찬영(산업경영공학과)" userId="2578013b-0ceb-4a8c-aae4-8c09f27338de" providerId="ADAL" clId="{275D24EA-E59C-4B68-8EF0-89778DA7B062}" dt="2019-12-08T13:07:55.708" v="7204" actId="2711"/>
          <ac:spMkLst>
            <pc:docMk/>
            <pc:sldMk cId="1338392170" sldId="361"/>
            <ac:spMk id="15" creationId="{6CD79CAD-9004-42EF-9C42-2EA6B41D3F43}"/>
          </ac:spMkLst>
        </pc:spChg>
        <pc:spChg chg="mod">
          <ac:chgData name="김찬영(산업경영공학과)" userId="2578013b-0ceb-4a8c-aae4-8c09f27338de" providerId="ADAL" clId="{275D24EA-E59C-4B68-8EF0-89778DA7B062}" dt="2019-12-08T13:07:55.708" v="7204" actId="2711"/>
          <ac:spMkLst>
            <pc:docMk/>
            <pc:sldMk cId="1338392170" sldId="361"/>
            <ac:spMk id="16" creationId="{5F88A3EB-835F-41AA-9899-38DB607C8123}"/>
          </ac:spMkLst>
        </pc:spChg>
        <pc:spChg chg="mod">
          <ac:chgData name="김찬영(산업경영공학과)" userId="2578013b-0ceb-4a8c-aae4-8c09f27338de" providerId="ADAL" clId="{275D24EA-E59C-4B68-8EF0-89778DA7B062}" dt="2019-12-08T13:07:59.804" v="7205" actId="113"/>
          <ac:spMkLst>
            <pc:docMk/>
            <pc:sldMk cId="1338392170" sldId="361"/>
            <ac:spMk id="17" creationId="{7858D047-B5F2-4669-AD5F-61EA1781C7A2}"/>
          </ac:spMkLst>
        </pc:spChg>
      </pc:sldChg>
      <pc:sldChg chg="add del modTransition">
        <pc:chgData name="김찬영(산업경영공학과)" userId="2578013b-0ceb-4a8c-aae4-8c09f27338de" providerId="ADAL" clId="{275D24EA-E59C-4B68-8EF0-89778DA7B062}" dt="2019-12-08T13:08:27.595" v="7206" actId="2696"/>
        <pc:sldMkLst>
          <pc:docMk/>
          <pc:sldMk cId="1222731841" sldId="362"/>
        </pc:sldMkLst>
      </pc:sldChg>
      <pc:sldChg chg="modSp add">
        <pc:chgData name="김찬영(산업경영공학과)" userId="2578013b-0ceb-4a8c-aae4-8c09f27338de" providerId="ADAL" clId="{275D24EA-E59C-4B68-8EF0-89778DA7B062}" dt="2019-12-08T13:34:33.519" v="7610" actId="2711"/>
        <pc:sldMkLst>
          <pc:docMk/>
          <pc:sldMk cId="122621924" sldId="363"/>
        </pc:sldMkLst>
        <pc:spChg chg="mod">
          <ac:chgData name="김찬영(산업경영공학과)" userId="2578013b-0ceb-4a8c-aae4-8c09f27338de" providerId="ADAL" clId="{275D24EA-E59C-4B68-8EF0-89778DA7B062}" dt="2019-12-08T13:34:33.519" v="7610" actId="2711"/>
          <ac:spMkLst>
            <pc:docMk/>
            <pc:sldMk cId="122621924" sldId="363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3:34:33.519" v="7610" actId="2711"/>
          <ac:spMkLst>
            <pc:docMk/>
            <pc:sldMk cId="122621924" sldId="363"/>
            <ac:spMk id="3" creationId="{A68A6A50-1E39-4496-B13E-C9165733FE2E}"/>
          </ac:spMkLst>
        </pc:spChg>
        <pc:spChg chg="mod">
          <ac:chgData name="김찬영(산업경영공학과)" userId="2578013b-0ceb-4a8c-aae4-8c09f27338de" providerId="ADAL" clId="{275D24EA-E59C-4B68-8EF0-89778DA7B062}" dt="2019-12-08T13:34:33.519" v="7610" actId="2711"/>
          <ac:spMkLst>
            <pc:docMk/>
            <pc:sldMk cId="122621924" sldId="363"/>
            <ac:spMk id="5" creationId="{42E463D4-A69A-4B3B-BE25-99E6EA799390}"/>
          </ac:spMkLst>
        </pc:spChg>
        <pc:spChg chg="mod">
          <ac:chgData name="김찬영(산업경영공학과)" userId="2578013b-0ceb-4a8c-aae4-8c09f27338de" providerId="ADAL" clId="{275D24EA-E59C-4B68-8EF0-89778DA7B062}" dt="2019-12-08T13:34:33.519" v="7610" actId="2711"/>
          <ac:spMkLst>
            <pc:docMk/>
            <pc:sldMk cId="122621924" sldId="363"/>
            <ac:spMk id="12" creationId="{408518E0-8894-4FC0-A282-5BB98F2FF4C6}"/>
          </ac:spMkLst>
        </pc:spChg>
        <pc:spChg chg="mod">
          <ac:chgData name="김찬영(산업경영공학과)" userId="2578013b-0ceb-4a8c-aae4-8c09f27338de" providerId="ADAL" clId="{275D24EA-E59C-4B68-8EF0-89778DA7B062}" dt="2019-12-08T13:34:33.519" v="7610" actId="2711"/>
          <ac:spMkLst>
            <pc:docMk/>
            <pc:sldMk cId="122621924" sldId="363"/>
            <ac:spMk id="13" creationId="{C8521417-C731-465C-AE7A-3D72F6240B43}"/>
          </ac:spMkLst>
        </pc:spChg>
        <pc:spChg chg="mod">
          <ac:chgData name="김찬영(산업경영공학과)" userId="2578013b-0ceb-4a8c-aae4-8c09f27338de" providerId="ADAL" clId="{275D24EA-E59C-4B68-8EF0-89778DA7B062}" dt="2019-12-08T13:34:33.519" v="7610" actId="2711"/>
          <ac:spMkLst>
            <pc:docMk/>
            <pc:sldMk cId="122621924" sldId="363"/>
            <ac:spMk id="14" creationId="{9813A69D-040B-48A2-A0B6-40768E533F7A}"/>
          </ac:spMkLst>
        </pc:spChg>
      </pc:sldChg>
      <pc:sldChg chg="modSp add modTransition">
        <pc:chgData name="김찬영(산업경영공학과)" userId="2578013b-0ceb-4a8c-aae4-8c09f27338de" providerId="ADAL" clId="{275D24EA-E59C-4B68-8EF0-89778DA7B062}" dt="2019-12-08T13:34:29.281" v="7609" actId="2711"/>
        <pc:sldMkLst>
          <pc:docMk/>
          <pc:sldMk cId="189084493" sldId="364"/>
        </pc:sldMkLst>
        <pc:spChg chg="mod">
          <ac:chgData name="김찬영(산업경영공학과)" userId="2578013b-0ceb-4a8c-aae4-8c09f27338de" providerId="ADAL" clId="{275D24EA-E59C-4B68-8EF0-89778DA7B062}" dt="2019-12-08T13:34:29.281" v="7609" actId="2711"/>
          <ac:spMkLst>
            <pc:docMk/>
            <pc:sldMk cId="189084493" sldId="364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3:34:29.281" v="7609" actId="2711"/>
          <ac:spMkLst>
            <pc:docMk/>
            <pc:sldMk cId="189084493" sldId="364"/>
            <ac:spMk id="3" creationId="{A68A6A50-1E39-4496-B13E-C9165733FE2E}"/>
          </ac:spMkLst>
        </pc:spChg>
        <pc:spChg chg="mod">
          <ac:chgData name="김찬영(산업경영공학과)" userId="2578013b-0ceb-4a8c-aae4-8c09f27338de" providerId="ADAL" clId="{275D24EA-E59C-4B68-8EF0-89778DA7B062}" dt="2019-12-08T13:34:29.281" v="7609" actId="2711"/>
          <ac:spMkLst>
            <pc:docMk/>
            <pc:sldMk cId="189084493" sldId="364"/>
            <ac:spMk id="5" creationId="{4158DB2C-0ECF-4CF1-A1A4-93CE8064890F}"/>
          </ac:spMkLst>
        </pc:spChg>
        <pc:spChg chg="mod">
          <ac:chgData name="김찬영(산업경영공학과)" userId="2578013b-0ceb-4a8c-aae4-8c09f27338de" providerId="ADAL" clId="{275D24EA-E59C-4B68-8EF0-89778DA7B062}" dt="2019-12-08T13:34:29.281" v="7609" actId="2711"/>
          <ac:spMkLst>
            <pc:docMk/>
            <pc:sldMk cId="189084493" sldId="364"/>
            <ac:spMk id="12" creationId="{447B897C-D89C-48CA-9438-1AF4F0A88E45}"/>
          </ac:spMkLst>
        </pc:spChg>
        <pc:spChg chg="mod">
          <ac:chgData name="김찬영(산업경영공학과)" userId="2578013b-0ceb-4a8c-aae4-8c09f27338de" providerId="ADAL" clId="{275D24EA-E59C-4B68-8EF0-89778DA7B062}" dt="2019-12-08T13:34:29.281" v="7609" actId="2711"/>
          <ac:spMkLst>
            <pc:docMk/>
            <pc:sldMk cId="189084493" sldId="364"/>
            <ac:spMk id="13" creationId="{1CDB6FB9-7D73-4143-A8EB-F9553BD5B85D}"/>
          </ac:spMkLst>
        </pc:spChg>
        <pc:spChg chg="mod">
          <ac:chgData name="김찬영(산업경영공학과)" userId="2578013b-0ceb-4a8c-aae4-8c09f27338de" providerId="ADAL" clId="{275D24EA-E59C-4B68-8EF0-89778DA7B062}" dt="2019-12-08T13:34:29.281" v="7609" actId="2711"/>
          <ac:spMkLst>
            <pc:docMk/>
            <pc:sldMk cId="189084493" sldId="364"/>
            <ac:spMk id="14" creationId="{BDD3C153-B6D4-4046-AA9C-8614B0D0D66D}"/>
          </ac:spMkLst>
        </pc:spChg>
      </pc:sldChg>
      <pc:sldChg chg="modSp add modTransition">
        <pc:chgData name="김찬영(산업경영공학과)" userId="2578013b-0ceb-4a8c-aae4-8c09f27338de" providerId="ADAL" clId="{275D24EA-E59C-4B68-8EF0-89778DA7B062}" dt="2019-12-08T13:34:24.208" v="7608" actId="2711"/>
        <pc:sldMkLst>
          <pc:docMk/>
          <pc:sldMk cId="1303973712" sldId="365"/>
        </pc:sldMkLst>
        <pc:spChg chg="mod">
          <ac:chgData name="김찬영(산업경영공학과)" userId="2578013b-0ceb-4a8c-aae4-8c09f27338de" providerId="ADAL" clId="{275D24EA-E59C-4B68-8EF0-89778DA7B062}" dt="2019-12-08T13:34:24.208" v="7608" actId="2711"/>
          <ac:spMkLst>
            <pc:docMk/>
            <pc:sldMk cId="1303973712" sldId="365"/>
            <ac:spMk id="3" creationId="{A68A6A50-1E39-4496-B13E-C9165733FE2E}"/>
          </ac:spMkLst>
        </pc:spChg>
        <pc:spChg chg="mod">
          <ac:chgData name="김찬영(산업경영공학과)" userId="2578013b-0ceb-4a8c-aae4-8c09f27338de" providerId="ADAL" clId="{275D24EA-E59C-4B68-8EF0-89778DA7B062}" dt="2019-12-08T13:34:24.208" v="7608" actId="2711"/>
          <ac:spMkLst>
            <pc:docMk/>
            <pc:sldMk cId="1303973712" sldId="365"/>
            <ac:spMk id="5" creationId="{4158DB2C-0ECF-4CF1-A1A4-93CE8064890F}"/>
          </ac:spMkLst>
        </pc:spChg>
        <pc:spChg chg="mod">
          <ac:chgData name="김찬영(산업경영공학과)" userId="2578013b-0ceb-4a8c-aae4-8c09f27338de" providerId="ADAL" clId="{275D24EA-E59C-4B68-8EF0-89778DA7B062}" dt="2019-12-08T13:34:24.208" v="7608" actId="2711"/>
          <ac:spMkLst>
            <pc:docMk/>
            <pc:sldMk cId="1303973712" sldId="365"/>
            <ac:spMk id="8" creationId="{D6D91E91-AF66-4FA7-B4C7-BF0A44C72BFC}"/>
          </ac:spMkLst>
        </pc:spChg>
        <pc:spChg chg="mod">
          <ac:chgData name="김찬영(산업경영공학과)" userId="2578013b-0ceb-4a8c-aae4-8c09f27338de" providerId="ADAL" clId="{275D24EA-E59C-4B68-8EF0-89778DA7B062}" dt="2019-12-08T13:34:24.208" v="7608" actId="2711"/>
          <ac:spMkLst>
            <pc:docMk/>
            <pc:sldMk cId="1303973712" sldId="365"/>
            <ac:spMk id="19" creationId="{5784BF1B-A9EF-4E36-94EE-F7B0314268B2}"/>
          </ac:spMkLst>
        </pc:spChg>
        <pc:spChg chg="mod">
          <ac:chgData name="김찬영(산업경영공학과)" userId="2578013b-0ceb-4a8c-aae4-8c09f27338de" providerId="ADAL" clId="{275D24EA-E59C-4B68-8EF0-89778DA7B062}" dt="2019-12-08T13:34:24.208" v="7608" actId="2711"/>
          <ac:spMkLst>
            <pc:docMk/>
            <pc:sldMk cId="1303973712" sldId="365"/>
            <ac:spMk id="20" creationId="{411DDEEF-A4D6-441D-BC84-601BDFC04713}"/>
          </ac:spMkLst>
        </pc:spChg>
        <pc:spChg chg="mod">
          <ac:chgData name="김찬영(산업경영공학과)" userId="2578013b-0ceb-4a8c-aae4-8c09f27338de" providerId="ADAL" clId="{275D24EA-E59C-4B68-8EF0-89778DA7B062}" dt="2019-12-08T13:34:24.208" v="7608" actId="2711"/>
          <ac:spMkLst>
            <pc:docMk/>
            <pc:sldMk cId="1303973712" sldId="365"/>
            <ac:spMk id="21" creationId="{0AFA73BE-94EF-4FB6-B3E9-E77AAAC93F22}"/>
          </ac:spMkLst>
        </pc:spChg>
        <pc:spChg chg="mod">
          <ac:chgData name="김찬영(산업경영공학과)" userId="2578013b-0ceb-4a8c-aae4-8c09f27338de" providerId="ADAL" clId="{275D24EA-E59C-4B68-8EF0-89778DA7B062}" dt="2019-12-08T13:34:24.208" v="7608" actId="2711"/>
          <ac:spMkLst>
            <pc:docMk/>
            <pc:sldMk cId="1303973712" sldId="365"/>
            <ac:spMk id="22" creationId="{5E616D60-5377-42EB-9975-CBCDF388B4D6}"/>
          </ac:spMkLst>
        </pc:spChg>
      </pc:sldChg>
      <pc:sldChg chg="add del modTransition">
        <pc:chgData name="김찬영(산업경영공학과)" userId="2578013b-0ceb-4a8c-aae4-8c09f27338de" providerId="ADAL" clId="{275D24EA-E59C-4B68-8EF0-89778DA7B062}" dt="2019-12-08T13:27:37.188" v="7453" actId="2696"/>
        <pc:sldMkLst>
          <pc:docMk/>
          <pc:sldMk cId="3237746485" sldId="366"/>
        </pc:sldMkLst>
      </pc:sldChg>
      <pc:sldChg chg="addSp delSp modSp add modTransition">
        <pc:chgData name="김찬영(산업경영공학과)" userId="2578013b-0ceb-4a8c-aae4-8c09f27338de" providerId="ADAL" clId="{275D24EA-E59C-4B68-8EF0-89778DA7B062}" dt="2019-12-08T13:34:15.982" v="7607" actId="478"/>
        <pc:sldMkLst>
          <pc:docMk/>
          <pc:sldMk cId="1737824157" sldId="367"/>
        </pc:sldMkLst>
        <pc:spChg chg="mod">
          <ac:chgData name="김찬영(산업경영공학과)" userId="2578013b-0ceb-4a8c-aae4-8c09f27338de" providerId="ADAL" clId="{275D24EA-E59C-4B68-8EF0-89778DA7B062}" dt="2019-12-08T13:34:03.521" v="7597" actId="2711"/>
          <ac:spMkLst>
            <pc:docMk/>
            <pc:sldMk cId="1737824157" sldId="367"/>
            <ac:spMk id="3" creationId="{A68A6A50-1E39-4496-B13E-C9165733FE2E}"/>
          </ac:spMkLst>
        </pc:spChg>
        <pc:spChg chg="add del mod">
          <ac:chgData name="김찬영(산업경영공학과)" userId="2578013b-0ceb-4a8c-aae4-8c09f27338de" providerId="ADAL" clId="{275D24EA-E59C-4B68-8EF0-89778DA7B062}" dt="2019-12-08T13:34:15.982" v="7607" actId="478"/>
          <ac:spMkLst>
            <pc:docMk/>
            <pc:sldMk cId="1737824157" sldId="367"/>
            <ac:spMk id="5" creationId="{46CAE511-8D69-4BE0-94A0-49D1DDFB7373}"/>
          </ac:spMkLst>
        </pc:spChg>
        <pc:spChg chg="del mod">
          <ac:chgData name="김찬영(산업경영공학과)" userId="2578013b-0ceb-4a8c-aae4-8c09f27338de" providerId="ADAL" clId="{275D24EA-E59C-4B68-8EF0-89778DA7B062}" dt="2019-12-08T13:34:14.689" v="7606" actId="478"/>
          <ac:spMkLst>
            <pc:docMk/>
            <pc:sldMk cId="1737824157" sldId="367"/>
            <ac:spMk id="7" creationId="{D5F01D44-BE9E-4D83-9260-B9D0F3AE0EE9}"/>
          </ac:spMkLst>
        </pc:spChg>
        <pc:spChg chg="add mod">
          <ac:chgData name="김찬영(산업경영공학과)" userId="2578013b-0ceb-4a8c-aae4-8c09f27338de" providerId="ADAL" clId="{275D24EA-E59C-4B68-8EF0-89778DA7B062}" dt="2019-12-08T13:34:12.938" v="7605"/>
          <ac:spMkLst>
            <pc:docMk/>
            <pc:sldMk cId="1737824157" sldId="367"/>
            <ac:spMk id="14" creationId="{5C06E0EC-507D-492D-B23B-E44A827F4EC0}"/>
          </ac:spMkLst>
        </pc:spChg>
        <pc:spChg chg="mod">
          <ac:chgData name="김찬영(산업경영공학과)" userId="2578013b-0ceb-4a8c-aae4-8c09f27338de" providerId="ADAL" clId="{275D24EA-E59C-4B68-8EF0-89778DA7B062}" dt="2019-12-08T13:34:03.521" v="7597" actId="2711"/>
          <ac:spMkLst>
            <pc:docMk/>
            <pc:sldMk cId="1737824157" sldId="367"/>
            <ac:spMk id="17" creationId="{AFCAA9CD-E5FC-4430-8C2E-FA180B907E5C}"/>
          </ac:spMkLst>
        </pc:spChg>
        <pc:spChg chg="mod">
          <ac:chgData name="김찬영(산업경영공학과)" userId="2578013b-0ceb-4a8c-aae4-8c09f27338de" providerId="ADAL" clId="{275D24EA-E59C-4B68-8EF0-89778DA7B062}" dt="2019-12-08T13:34:03.521" v="7597" actId="2711"/>
          <ac:spMkLst>
            <pc:docMk/>
            <pc:sldMk cId="1737824157" sldId="367"/>
            <ac:spMk id="18" creationId="{4C72C933-9FE2-4EC7-A19C-BBFBF5782D76}"/>
          </ac:spMkLst>
        </pc:spChg>
        <pc:spChg chg="mod">
          <ac:chgData name="김찬영(산업경영공학과)" userId="2578013b-0ceb-4a8c-aae4-8c09f27338de" providerId="ADAL" clId="{275D24EA-E59C-4B68-8EF0-89778DA7B062}" dt="2019-12-08T13:34:03.521" v="7597" actId="2711"/>
          <ac:spMkLst>
            <pc:docMk/>
            <pc:sldMk cId="1737824157" sldId="367"/>
            <ac:spMk id="19" creationId="{A75B9F2C-9A25-4E95-BAF8-AF6F9256D16D}"/>
          </ac:spMkLst>
        </pc:spChg>
        <pc:picChg chg="mod">
          <ac:chgData name="김찬영(산업경영공학과)" userId="2578013b-0ceb-4a8c-aae4-8c09f27338de" providerId="ADAL" clId="{275D24EA-E59C-4B68-8EF0-89778DA7B062}" dt="2019-12-08T13:27:42.634" v="7456" actId="1076"/>
          <ac:picMkLst>
            <pc:docMk/>
            <pc:sldMk cId="1737824157" sldId="367"/>
            <ac:picMk id="4" creationId="{1A851FD1-D1AC-47F8-B715-193944F1D7AF}"/>
          </ac:picMkLst>
        </pc:picChg>
      </pc:sldChg>
      <pc:sldChg chg="add del modTransition">
        <pc:chgData name="김찬영(산업경영공학과)" userId="2578013b-0ceb-4a8c-aae4-8c09f27338de" providerId="ADAL" clId="{275D24EA-E59C-4B68-8EF0-89778DA7B062}" dt="2019-12-08T13:33:13.801" v="7582" actId="2696"/>
        <pc:sldMkLst>
          <pc:docMk/>
          <pc:sldMk cId="637932960" sldId="368"/>
        </pc:sldMkLst>
      </pc:sldChg>
      <pc:sldChg chg="add del modTransition">
        <pc:chgData name="김찬영(산업경영공학과)" userId="2578013b-0ceb-4a8c-aae4-8c09f27338de" providerId="ADAL" clId="{275D24EA-E59C-4B68-8EF0-89778DA7B062}" dt="2019-12-08T13:33:13.798" v="7581" actId="2696"/>
        <pc:sldMkLst>
          <pc:docMk/>
          <pc:sldMk cId="2555799887" sldId="369"/>
        </pc:sldMkLst>
      </pc:sldChg>
      <pc:sldChg chg="addSp delSp modSp add">
        <pc:chgData name="김찬영(산업경영공학과)" userId="2578013b-0ceb-4a8c-aae4-8c09f27338de" providerId="ADAL" clId="{275D24EA-E59C-4B68-8EF0-89778DA7B062}" dt="2019-12-08T13:29:51.051" v="7488" actId="1076"/>
        <pc:sldMkLst>
          <pc:docMk/>
          <pc:sldMk cId="3104247512" sldId="370"/>
        </pc:sldMkLst>
        <pc:spChg chg="mod">
          <ac:chgData name="김찬영(산업경영공학과)" userId="2578013b-0ceb-4a8c-aae4-8c09f27338de" providerId="ADAL" clId="{275D24EA-E59C-4B68-8EF0-89778DA7B062}" dt="2019-12-08T13:27:00.007" v="7440" actId="1076"/>
          <ac:spMkLst>
            <pc:docMk/>
            <pc:sldMk cId="3104247512" sldId="370"/>
            <ac:spMk id="2" creationId="{00000000-0000-0000-0000-000000000000}"/>
          </ac:spMkLst>
        </pc:spChg>
        <pc:spChg chg="del mod">
          <ac:chgData name="김찬영(산업경영공학과)" userId="2578013b-0ceb-4a8c-aae4-8c09f27338de" providerId="ADAL" clId="{275D24EA-E59C-4B68-8EF0-89778DA7B062}" dt="2019-12-08T13:11:30.349" v="7244" actId="478"/>
          <ac:spMkLst>
            <pc:docMk/>
            <pc:sldMk cId="3104247512" sldId="370"/>
            <ac:spMk id="5" creationId="{4158DB2C-0ECF-4CF1-A1A4-93CE8064890F}"/>
          </ac:spMkLst>
        </pc:spChg>
        <pc:spChg chg="add del mod">
          <ac:chgData name="김찬영(산업경영공학과)" userId="2578013b-0ceb-4a8c-aae4-8c09f27338de" providerId="ADAL" clId="{275D24EA-E59C-4B68-8EF0-89778DA7B062}" dt="2019-12-08T13:11:31.476" v="7245" actId="478"/>
          <ac:spMkLst>
            <pc:docMk/>
            <pc:sldMk cId="3104247512" sldId="370"/>
            <ac:spMk id="6" creationId="{1E9A69E3-05BF-4079-BB38-A9A331221EFC}"/>
          </ac:spMkLst>
        </pc:spChg>
        <pc:spChg chg="add mod">
          <ac:chgData name="김찬영(산업경영공학과)" userId="2578013b-0ceb-4a8c-aae4-8c09f27338de" providerId="ADAL" clId="{275D24EA-E59C-4B68-8EF0-89778DA7B062}" dt="2019-12-08T13:29:48.924" v="7487"/>
          <ac:spMkLst>
            <pc:docMk/>
            <pc:sldMk cId="3104247512" sldId="370"/>
            <ac:spMk id="18" creationId="{99BC74DE-DDCB-4D32-BF2B-C72ABC172885}"/>
          </ac:spMkLst>
        </pc:spChg>
        <pc:picChg chg="del">
          <ac:chgData name="김찬영(산업경영공학과)" userId="2578013b-0ceb-4a8c-aae4-8c09f27338de" providerId="ADAL" clId="{275D24EA-E59C-4B68-8EF0-89778DA7B062}" dt="2019-12-08T13:11:27.533" v="7242" actId="478"/>
          <ac:picMkLst>
            <pc:docMk/>
            <pc:sldMk cId="3104247512" sldId="370"/>
            <ac:picMk id="9" creationId="{1049A58A-1604-48FA-8C35-647D5994367E}"/>
          </ac:picMkLst>
        </pc:picChg>
        <pc:picChg chg="add mod">
          <ac:chgData name="김찬영(산업경영공학과)" userId="2578013b-0ceb-4a8c-aae4-8c09f27338de" providerId="ADAL" clId="{275D24EA-E59C-4B68-8EF0-89778DA7B062}" dt="2019-12-08T13:29:51.051" v="7488" actId="1076"/>
          <ac:picMkLst>
            <pc:docMk/>
            <pc:sldMk cId="3104247512" sldId="370"/>
            <ac:picMk id="17" creationId="{4553D291-D7C1-41D5-8319-2236A187CC0F}"/>
          </ac:picMkLst>
        </pc:picChg>
      </pc:sldChg>
      <pc:sldChg chg="modSp add modTransition">
        <pc:chgData name="김찬영(산업경영공학과)" userId="2578013b-0ceb-4a8c-aae4-8c09f27338de" providerId="ADAL" clId="{275D24EA-E59C-4B68-8EF0-89778DA7B062}" dt="2019-12-08T13:15:55.656" v="7303" actId="1076"/>
        <pc:sldMkLst>
          <pc:docMk/>
          <pc:sldMk cId="3971899846" sldId="371"/>
        </pc:sldMkLst>
        <pc:spChg chg="mod">
          <ac:chgData name="김찬영(산업경영공학과)" userId="2578013b-0ceb-4a8c-aae4-8c09f27338de" providerId="ADAL" clId="{275D24EA-E59C-4B68-8EF0-89778DA7B062}" dt="2019-12-08T13:15:55.656" v="7303" actId="1076"/>
          <ac:spMkLst>
            <pc:docMk/>
            <pc:sldMk cId="3971899846" sldId="371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3:14:40.967" v="7286" actId="2711"/>
          <ac:spMkLst>
            <pc:docMk/>
            <pc:sldMk cId="3971899846" sldId="371"/>
            <ac:spMk id="3" creationId="{A68A6A50-1E39-4496-B13E-C9165733FE2E}"/>
          </ac:spMkLst>
        </pc:spChg>
        <pc:spChg chg="mod">
          <ac:chgData name="김찬영(산업경영공학과)" userId="2578013b-0ceb-4a8c-aae4-8c09f27338de" providerId="ADAL" clId="{275D24EA-E59C-4B68-8EF0-89778DA7B062}" dt="2019-12-08T13:14:40.967" v="7286" actId="2711"/>
          <ac:spMkLst>
            <pc:docMk/>
            <pc:sldMk cId="3971899846" sldId="371"/>
            <ac:spMk id="5" creationId="{4158DB2C-0ECF-4CF1-A1A4-93CE8064890F}"/>
          </ac:spMkLst>
        </pc:spChg>
        <pc:spChg chg="mod">
          <ac:chgData name="김찬영(산업경영공학과)" userId="2578013b-0ceb-4a8c-aae4-8c09f27338de" providerId="ADAL" clId="{275D24EA-E59C-4B68-8EF0-89778DA7B062}" dt="2019-12-08T13:14:40.967" v="7286" actId="2711"/>
          <ac:spMkLst>
            <pc:docMk/>
            <pc:sldMk cId="3971899846" sldId="371"/>
            <ac:spMk id="50" creationId="{7635A879-2AD5-4A10-8109-D6A222A4360C}"/>
          </ac:spMkLst>
        </pc:spChg>
        <pc:spChg chg="mod">
          <ac:chgData name="김찬영(산업경영공학과)" userId="2578013b-0ceb-4a8c-aae4-8c09f27338de" providerId="ADAL" clId="{275D24EA-E59C-4B68-8EF0-89778DA7B062}" dt="2019-12-08T13:14:40.967" v="7286" actId="2711"/>
          <ac:spMkLst>
            <pc:docMk/>
            <pc:sldMk cId="3971899846" sldId="371"/>
            <ac:spMk id="51" creationId="{F9FDCF3C-77B6-4EBF-89F6-F0401BE9CC73}"/>
          </ac:spMkLst>
        </pc:spChg>
        <pc:spChg chg="mod">
          <ac:chgData name="김찬영(산업경영공학과)" userId="2578013b-0ceb-4a8c-aae4-8c09f27338de" providerId="ADAL" clId="{275D24EA-E59C-4B68-8EF0-89778DA7B062}" dt="2019-12-08T13:14:40.967" v="7286" actId="2711"/>
          <ac:spMkLst>
            <pc:docMk/>
            <pc:sldMk cId="3971899846" sldId="371"/>
            <ac:spMk id="52" creationId="{5C080FF6-1879-49BC-B9E1-0A79948DDA69}"/>
          </ac:spMkLst>
        </pc:spChg>
      </pc:sldChg>
      <pc:sldChg chg="addSp delSp modSp add modTransition">
        <pc:chgData name="김찬영(산업경영공학과)" userId="2578013b-0ceb-4a8c-aae4-8c09f27338de" providerId="ADAL" clId="{275D24EA-E59C-4B68-8EF0-89778DA7B062}" dt="2019-12-08T13:20:54.288" v="7404" actId="113"/>
        <pc:sldMkLst>
          <pc:docMk/>
          <pc:sldMk cId="1338392170" sldId="372"/>
        </pc:sldMkLst>
        <pc:spChg chg="mod">
          <ac:chgData name="김찬영(산업경영공학과)" userId="2578013b-0ceb-4a8c-aae4-8c09f27338de" providerId="ADAL" clId="{275D24EA-E59C-4B68-8EF0-89778DA7B062}" dt="2019-12-08T13:14:31.331" v="7282" actId="2711"/>
          <ac:spMkLst>
            <pc:docMk/>
            <pc:sldMk cId="1338392170" sldId="372"/>
            <ac:spMk id="3" creationId="{A68A6A50-1E39-4496-B13E-C9165733FE2E}"/>
          </ac:spMkLst>
        </pc:spChg>
        <pc:spChg chg="mod">
          <ac:chgData name="김찬영(산업경영공학과)" userId="2578013b-0ceb-4a8c-aae4-8c09f27338de" providerId="ADAL" clId="{275D24EA-E59C-4B68-8EF0-89778DA7B062}" dt="2019-12-08T13:20:54.288" v="7404" actId="113"/>
          <ac:spMkLst>
            <pc:docMk/>
            <pc:sldMk cId="1338392170" sldId="372"/>
            <ac:spMk id="5" creationId="{4158DB2C-0ECF-4CF1-A1A4-93CE8064890F}"/>
          </ac:spMkLst>
        </pc:spChg>
        <pc:spChg chg="add del mod">
          <ac:chgData name="김찬영(산업경영공학과)" userId="2578013b-0ceb-4a8c-aae4-8c09f27338de" providerId="ADAL" clId="{275D24EA-E59C-4B68-8EF0-89778DA7B062}" dt="2019-12-08T13:18:28.972" v="7366" actId="478"/>
          <ac:spMkLst>
            <pc:docMk/>
            <pc:sldMk cId="1338392170" sldId="372"/>
            <ac:spMk id="6" creationId="{5CC0ABAB-C009-40F9-B0D0-1EB44E2EFE18}"/>
          </ac:spMkLst>
        </pc:spChg>
        <pc:spChg chg="mod">
          <ac:chgData name="김찬영(산업경영공학과)" userId="2578013b-0ceb-4a8c-aae4-8c09f27338de" providerId="ADAL" clId="{275D24EA-E59C-4B68-8EF0-89778DA7B062}" dt="2019-12-08T13:14:31.331" v="7282" actId="2711"/>
          <ac:spMkLst>
            <pc:docMk/>
            <pc:sldMk cId="1338392170" sldId="372"/>
            <ac:spMk id="14" creationId="{C8A3DE95-1364-45E6-8EAD-339052CBE5D3}"/>
          </ac:spMkLst>
        </pc:spChg>
        <pc:spChg chg="mod">
          <ac:chgData name="김찬영(산업경영공학과)" userId="2578013b-0ceb-4a8c-aae4-8c09f27338de" providerId="ADAL" clId="{275D24EA-E59C-4B68-8EF0-89778DA7B062}" dt="2019-12-08T13:14:31.331" v="7282" actId="2711"/>
          <ac:spMkLst>
            <pc:docMk/>
            <pc:sldMk cId="1338392170" sldId="372"/>
            <ac:spMk id="15" creationId="{6CD79CAD-9004-42EF-9C42-2EA6B41D3F43}"/>
          </ac:spMkLst>
        </pc:spChg>
        <pc:spChg chg="mod">
          <ac:chgData name="김찬영(산업경영공학과)" userId="2578013b-0ceb-4a8c-aae4-8c09f27338de" providerId="ADAL" clId="{275D24EA-E59C-4B68-8EF0-89778DA7B062}" dt="2019-12-08T13:14:31.331" v="7282" actId="2711"/>
          <ac:spMkLst>
            <pc:docMk/>
            <pc:sldMk cId="1338392170" sldId="372"/>
            <ac:spMk id="16" creationId="{5F88A3EB-835F-41AA-9899-38DB607C8123}"/>
          </ac:spMkLst>
        </pc:spChg>
        <pc:spChg chg="del mod">
          <ac:chgData name="김찬영(산업경영공학과)" userId="2578013b-0ceb-4a8c-aae4-8c09f27338de" providerId="ADAL" clId="{275D24EA-E59C-4B68-8EF0-89778DA7B062}" dt="2019-12-08T13:18:26.199" v="7364" actId="478"/>
          <ac:spMkLst>
            <pc:docMk/>
            <pc:sldMk cId="1338392170" sldId="372"/>
            <ac:spMk id="17" creationId="{7858D047-B5F2-4669-AD5F-61EA1781C7A2}"/>
          </ac:spMkLst>
        </pc:spChg>
        <pc:spChg chg="add">
          <ac:chgData name="김찬영(산업경영공학과)" userId="2578013b-0ceb-4a8c-aae4-8c09f27338de" providerId="ADAL" clId="{275D24EA-E59C-4B68-8EF0-89778DA7B062}" dt="2019-12-08T13:18:26.441" v="7365"/>
          <ac:spMkLst>
            <pc:docMk/>
            <pc:sldMk cId="1338392170" sldId="372"/>
            <ac:spMk id="18" creationId="{D81302E1-2BCD-4C89-A12F-2CBDF1BAE463}"/>
          </ac:spMkLst>
        </pc:spChg>
      </pc:sldChg>
      <pc:sldChg chg="addSp delSp modSp add">
        <pc:chgData name="김찬영(산업경영공학과)" userId="2578013b-0ceb-4a8c-aae4-8c09f27338de" providerId="ADAL" clId="{275D24EA-E59C-4B68-8EF0-89778DA7B062}" dt="2019-12-08T13:17:56.485" v="7360" actId="1076"/>
        <pc:sldMkLst>
          <pc:docMk/>
          <pc:sldMk cId="822115062" sldId="373"/>
        </pc:sldMkLst>
        <pc:spChg chg="mod">
          <ac:chgData name="김찬영(산업경영공학과)" userId="2578013b-0ceb-4a8c-aae4-8c09f27338de" providerId="ADAL" clId="{275D24EA-E59C-4B68-8EF0-89778DA7B062}" dt="2019-12-08T13:17:38.742" v="7356" actId="2711"/>
          <ac:spMkLst>
            <pc:docMk/>
            <pc:sldMk cId="822115062" sldId="373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275D24EA-E59C-4B68-8EF0-89778DA7B062}" dt="2019-12-08T13:17:38.742" v="7356" actId="2711"/>
          <ac:spMkLst>
            <pc:docMk/>
            <pc:sldMk cId="822115062" sldId="373"/>
            <ac:spMk id="3" creationId="{A68A6A50-1E39-4496-B13E-C9165733FE2E}"/>
          </ac:spMkLst>
        </pc:spChg>
        <pc:spChg chg="del">
          <ac:chgData name="김찬영(산업경영공학과)" userId="2578013b-0ceb-4a8c-aae4-8c09f27338de" providerId="ADAL" clId="{275D24EA-E59C-4B68-8EF0-89778DA7B062}" dt="2019-12-08T13:16:05.217" v="7305" actId="478"/>
          <ac:spMkLst>
            <pc:docMk/>
            <pc:sldMk cId="822115062" sldId="373"/>
            <ac:spMk id="5" creationId="{4158DB2C-0ECF-4CF1-A1A4-93CE8064890F}"/>
          </ac:spMkLst>
        </pc:spChg>
        <pc:spChg chg="add del mod">
          <ac:chgData name="김찬영(산업경영공학과)" userId="2578013b-0ceb-4a8c-aae4-8c09f27338de" providerId="ADAL" clId="{275D24EA-E59C-4B68-8EF0-89778DA7B062}" dt="2019-12-08T13:16:07.158" v="7306" actId="478"/>
          <ac:spMkLst>
            <pc:docMk/>
            <pc:sldMk cId="822115062" sldId="373"/>
            <ac:spMk id="6" creationId="{1D39BB09-54C8-4870-873A-E3795F99B433}"/>
          </ac:spMkLst>
        </pc:spChg>
        <pc:spChg chg="add mod">
          <ac:chgData name="김찬영(산업경영공학과)" userId="2578013b-0ceb-4a8c-aae4-8c09f27338de" providerId="ADAL" clId="{275D24EA-E59C-4B68-8EF0-89778DA7B062}" dt="2019-12-08T13:17:38.742" v="7356" actId="2711"/>
          <ac:spMkLst>
            <pc:docMk/>
            <pc:sldMk cId="822115062" sldId="373"/>
            <ac:spMk id="17" creationId="{D3FA50F0-6520-4571-855F-7B1FD7F53E19}"/>
          </ac:spMkLst>
        </pc:spChg>
        <pc:spChg chg="add mod">
          <ac:chgData name="김찬영(산업경영공학과)" userId="2578013b-0ceb-4a8c-aae4-8c09f27338de" providerId="ADAL" clId="{275D24EA-E59C-4B68-8EF0-89778DA7B062}" dt="2019-12-08T13:17:38.742" v="7356" actId="2711"/>
          <ac:spMkLst>
            <pc:docMk/>
            <pc:sldMk cId="822115062" sldId="373"/>
            <ac:spMk id="18" creationId="{936427EE-4AD1-4046-ABCA-81C54CF5678A}"/>
          </ac:spMkLst>
        </pc:spChg>
        <pc:spChg chg="add mod">
          <ac:chgData name="김찬영(산업경영공학과)" userId="2578013b-0ceb-4a8c-aae4-8c09f27338de" providerId="ADAL" clId="{275D24EA-E59C-4B68-8EF0-89778DA7B062}" dt="2019-12-08T13:17:38.742" v="7356" actId="2711"/>
          <ac:spMkLst>
            <pc:docMk/>
            <pc:sldMk cId="822115062" sldId="373"/>
            <ac:spMk id="19" creationId="{0967063A-FC4D-494F-A377-50274C832959}"/>
          </ac:spMkLst>
        </pc:spChg>
        <pc:spChg chg="add mod">
          <ac:chgData name="김찬영(산업경영공학과)" userId="2578013b-0ceb-4a8c-aae4-8c09f27338de" providerId="ADAL" clId="{275D24EA-E59C-4B68-8EF0-89778DA7B062}" dt="2019-12-08T13:17:38.742" v="7356" actId="2711"/>
          <ac:spMkLst>
            <pc:docMk/>
            <pc:sldMk cId="822115062" sldId="373"/>
            <ac:spMk id="20" creationId="{2445C8A3-501C-4E35-9835-1827A7DDDA9C}"/>
          </ac:spMkLst>
        </pc:spChg>
        <pc:spChg chg="mod">
          <ac:chgData name="김찬영(산업경영공학과)" userId="2578013b-0ceb-4a8c-aae4-8c09f27338de" providerId="ADAL" clId="{275D24EA-E59C-4B68-8EF0-89778DA7B062}" dt="2019-12-08T13:17:38.742" v="7356" actId="2711"/>
          <ac:spMkLst>
            <pc:docMk/>
            <pc:sldMk cId="822115062" sldId="373"/>
            <ac:spMk id="50" creationId="{7635A879-2AD5-4A10-8109-D6A222A4360C}"/>
          </ac:spMkLst>
        </pc:spChg>
        <pc:spChg chg="mod">
          <ac:chgData name="김찬영(산업경영공학과)" userId="2578013b-0ceb-4a8c-aae4-8c09f27338de" providerId="ADAL" clId="{275D24EA-E59C-4B68-8EF0-89778DA7B062}" dt="2019-12-08T13:17:38.742" v="7356" actId="2711"/>
          <ac:spMkLst>
            <pc:docMk/>
            <pc:sldMk cId="822115062" sldId="373"/>
            <ac:spMk id="51" creationId="{F9FDCF3C-77B6-4EBF-89F6-F0401BE9CC73}"/>
          </ac:spMkLst>
        </pc:spChg>
        <pc:spChg chg="mod">
          <ac:chgData name="김찬영(산업경영공학과)" userId="2578013b-0ceb-4a8c-aae4-8c09f27338de" providerId="ADAL" clId="{275D24EA-E59C-4B68-8EF0-89778DA7B062}" dt="2019-12-08T13:17:38.742" v="7356" actId="2711"/>
          <ac:spMkLst>
            <pc:docMk/>
            <pc:sldMk cId="822115062" sldId="373"/>
            <ac:spMk id="52" creationId="{5C080FF6-1879-49BC-B9E1-0A79948DDA69}"/>
          </ac:spMkLst>
        </pc:spChg>
        <pc:picChg chg="del">
          <ac:chgData name="김찬영(산업경영공학과)" userId="2578013b-0ceb-4a8c-aae4-8c09f27338de" providerId="ADAL" clId="{275D24EA-E59C-4B68-8EF0-89778DA7B062}" dt="2019-12-08T13:16:02.994" v="7304" actId="478"/>
          <ac:picMkLst>
            <pc:docMk/>
            <pc:sldMk cId="822115062" sldId="373"/>
            <ac:picMk id="9" creationId="{1049A58A-1604-48FA-8C35-647D5994367E}"/>
          </ac:picMkLst>
        </pc:picChg>
        <pc:picChg chg="add mod">
          <ac:chgData name="김찬영(산업경영공학과)" userId="2578013b-0ceb-4a8c-aae4-8c09f27338de" providerId="ADAL" clId="{275D24EA-E59C-4B68-8EF0-89778DA7B062}" dt="2019-12-08T13:17:56.485" v="7360" actId="1076"/>
          <ac:picMkLst>
            <pc:docMk/>
            <pc:sldMk cId="822115062" sldId="373"/>
            <ac:picMk id="21" creationId="{F593FC1E-EB5D-4917-9AD0-AB4014CB6F13}"/>
          </ac:picMkLst>
        </pc:picChg>
      </pc:sldChg>
      <pc:sldChg chg="addSp delSp modSp add">
        <pc:chgData name="김찬영(산업경영공학과)" userId="2578013b-0ceb-4a8c-aae4-8c09f27338de" providerId="ADAL" clId="{275D24EA-E59C-4B68-8EF0-89778DA7B062}" dt="2019-12-08T13:32:31.167" v="7559"/>
        <pc:sldMkLst>
          <pc:docMk/>
          <pc:sldMk cId="1453348580" sldId="374"/>
        </pc:sldMkLst>
        <pc:spChg chg="add del mod">
          <ac:chgData name="김찬영(산업경영공학과)" userId="2578013b-0ceb-4a8c-aae4-8c09f27338de" providerId="ADAL" clId="{275D24EA-E59C-4B68-8EF0-89778DA7B062}" dt="2019-12-08T13:32:09.338" v="7547" actId="478"/>
          <ac:spMkLst>
            <pc:docMk/>
            <pc:sldMk cId="1453348580" sldId="374"/>
            <ac:spMk id="5" creationId="{9F0EECD9-08C4-49D4-88A3-A26681C295A8}"/>
          </ac:spMkLst>
        </pc:spChg>
        <pc:spChg chg="del mod">
          <ac:chgData name="김찬영(산업경영공학과)" userId="2578013b-0ceb-4a8c-aae4-8c09f27338de" providerId="ADAL" clId="{275D24EA-E59C-4B68-8EF0-89778DA7B062}" dt="2019-12-08T13:32:07.711" v="7546" actId="478"/>
          <ac:spMkLst>
            <pc:docMk/>
            <pc:sldMk cId="1453348580" sldId="374"/>
            <ac:spMk id="18" creationId="{68741BAB-DDC6-45EA-9248-D245E09E7CAF}"/>
          </ac:spMkLst>
        </pc:spChg>
        <pc:spChg chg="add mod">
          <ac:chgData name="김찬영(산업경영공학과)" userId="2578013b-0ceb-4a8c-aae4-8c09f27338de" providerId="ADAL" clId="{275D24EA-E59C-4B68-8EF0-89778DA7B062}" dt="2019-12-08T13:32:31.167" v="7559"/>
          <ac:spMkLst>
            <pc:docMk/>
            <pc:sldMk cId="1453348580" sldId="374"/>
            <ac:spMk id="19" creationId="{D5A207ED-0679-418C-8A29-7F7865FA6466}"/>
          </ac:spMkLst>
        </pc:spChg>
        <pc:picChg chg="add del mod">
          <ac:chgData name="김찬영(산업경영공학과)" userId="2578013b-0ceb-4a8c-aae4-8c09f27338de" providerId="ADAL" clId="{275D24EA-E59C-4B68-8EF0-89778DA7B062}" dt="2019-12-08T13:32:10.194" v="7548" actId="478"/>
          <ac:picMkLst>
            <pc:docMk/>
            <pc:sldMk cId="1453348580" sldId="374"/>
            <ac:picMk id="2" creationId="{FA16EC85-D70B-455B-A1A4-2C916AB56FD1}"/>
          </ac:picMkLst>
        </pc:picChg>
        <pc:picChg chg="del">
          <ac:chgData name="김찬영(산업경영공학과)" userId="2578013b-0ceb-4a8c-aae4-8c09f27338de" providerId="ADAL" clId="{275D24EA-E59C-4B68-8EF0-89778DA7B062}" dt="2019-12-08T13:22:02.863" v="7412" actId="478"/>
          <ac:picMkLst>
            <pc:docMk/>
            <pc:sldMk cId="1453348580" sldId="374"/>
            <ac:picMk id="6" creationId="{D41975CF-44C3-4868-B6FC-FB071B17E3D0}"/>
          </ac:picMkLst>
        </pc:picChg>
        <pc:picChg chg="add mod">
          <ac:chgData name="김찬영(산업경영공학과)" userId="2578013b-0ceb-4a8c-aae4-8c09f27338de" providerId="ADAL" clId="{275D24EA-E59C-4B68-8EF0-89778DA7B062}" dt="2019-12-08T13:32:27.528" v="7550" actId="1076"/>
          <ac:picMkLst>
            <pc:docMk/>
            <pc:sldMk cId="1453348580" sldId="374"/>
            <ac:picMk id="7" creationId="{79278337-83B9-4936-92CC-6E25C107F748}"/>
          </ac:picMkLst>
        </pc:picChg>
      </pc:sldChg>
      <pc:sldChg chg="addSp delSp modSp add">
        <pc:chgData name="김찬영(산업경영공학과)" userId="2578013b-0ceb-4a8c-aae4-8c09f27338de" providerId="ADAL" clId="{275D24EA-E59C-4B68-8EF0-89778DA7B062}" dt="2019-12-08T13:31:12.252" v="7519" actId="1076"/>
        <pc:sldMkLst>
          <pc:docMk/>
          <pc:sldMk cId="1252437583" sldId="375"/>
        </pc:sldMkLst>
        <pc:spChg chg="mod">
          <ac:chgData name="김찬영(산업경영공학과)" userId="2578013b-0ceb-4a8c-aae4-8c09f27338de" providerId="ADAL" clId="{275D24EA-E59C-4B68-8EF0-89778DA7B062}" dt="2019-12-08T13:31:08.332" v="7516" actId="2710"/>
          <ac:spMkLst>
            <pc:docMk/>
            <pc:sldMk cId="1252437583" sldId="375"/>
            <ac:spMk id="18" creationId="{99BC74DE-DDCB-4D32-BF2B-C72ABC172885}"/>
          </ac:spMkLst>
        </pc:spChg>
        <pc:picChg chg="add mod">
          <ac:chgData name="김찬영(산업경영공학과)" userId="2578013b-0ceb-4a8c-aae4-8c09f27338de" providerId="ADAL" clId="{275D24EA-E59C-4B68-8EF0-89778DA7B062}" dt="2019-12-08T13:31:12.252" v="7519" actId="1076"/>
          <ac:picMkLst>
            <pc:docMk/>
            <pc:sldMk cId="1252437583" sldId="375"/>
            <ac:picMk id="15" creationId="{A0D17259-C6EE-41FF-A29C-C4B229157ACF}"/>
          </ac:picMkLst>
        </pc:picChg>
        <pc:picChg chg="del">
          <ac:chgData name="김찬영(산업경영공학과)" userId="2578013b-0ceb-4a8c-aae4-8c09f27338de" providerId="ADAL" clId="{275D24EA-E59C-4B68-8EF0-89778DA7B062}" dt="2019-12-08T13:29:58.027" v="7490" actId="478"/>
          <ac:picMkLst>
            <pc:docMk/>
            <pc:sldMk cId="1252437583" sldId="375"/>
            <ac:picMk id="17" creationId="{4553D291-D7C1-41D5-8319-2236A187CC0F}"/>
          </ac:picMkLst>
        </pc:picChg>
      </pc:sldChg>
      <pc:sldChg chg="addSp delSp modSp add">
        <pc:chgData name="김찬영(산업경영공학과)" userId="2578013b-0ceb-4a8c-aae4-8c09f27338de" providerId="ADAL" clId="{275D24EA-E59C-4B68-8EF0-89778DA7B062}" dt="2019-12-08T13:32:00.382" v="7544" actId="1076"/>
        <pc:sldMkLst>
          <pc:docMk/>
          <pc:sldMk cId="3950727278" sldId="376"/>
        </pc:sldMkLst>
        <pc:spChg chg="mod">
          <ac:chgData name="김찬영(산업경영공학과)" userId="2578013b-0ceb-4a8c-aae4-8c09f27338de" providerId="ADAL" clId="{275D24EA-E59C-4B68-8EF0-89778DA7B062}" dt="2019-12-08T13:31:58.477" v="7543" actId="1076"/>
          <ac:spMkLst>
            <pc:docMk/>
            <pc:sldMk cId="3950727278" sldId="376"/>
            <ac:spMk id="18" creationId="{68741BAB-DDC6-45EA-9248-D245E09E7CAF}"/>
          </ac:spMkLst>
        </pc:spChg>
        <pc:picChg chg="del">
          <ac:chgData name="김찬영(산업경영공학과)" userId="2578013b-0ceb-4a8c-aae4-8c09f27338de" providerId="ADAL" clId="{275D24EA-E59C-4B68-8EF0-89778DA7B062}" dt="2019-12-08T13:31:45.065" v="7534" actId="478"/>
          <ac:picMkLst>
            <pc:docMk/>
            <pc:sldMk cId="3950727278" sldId="376"/>
            <ac:picMk id="2" creationId="{FA16EC85-D70B-455B-A1A4-2C916AB56FD1}"/>
          </ac:picMkLst>
        </pc:picChg>
        <pc:picChg chg="add mod">
          <ac:chgData name="김찬영(산업경영공학과)" userId="2578013b-0ceb-4a8c-aae4-8c09f27338de" providerId="ADAL" clId="{275D24EA-E59C-4B68-8EF0-89778DA7B062}" dt="2019-12-08T13:32:00.382" v="7544" actId="1076"/>
          <ac:picMkLst>
            <pc:docMk/>
            <pc:sldMk cId="3950727278" sldId="376"/>
            <ac:picMk id="4" creationId="{3434F94F-8927-4F2E-AD34-1D70E9DE6886}"/>
          </ac:picMkLst>
        </pc:picChg>
      </pc:sldChg>
      <pc:sldMasterChg chg="modTransition modSldLayout">
        <pc:chgData name="김찬영(산업경영공학과)" userId="2578013b-0ceb-4a8c-aae4-8c09f27338de" providerId="ADAL" clId="{275D24EA-E59C-4B68-8EF0-89778DA7B062}" dt="2019-12-08T10:53:27.486" v="3035"/>
        <pc:sldMasterMkLst>
          <pc:docMk/>
          <pc:sldMasterMk cId="1306160701" sldId="2147483648"/>
        </pc:sldMasterMkLst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3670990065" sldId="2147483649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55657883" sldId="2147483650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3782300403" sldId="2147483651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1705382232" sldId="2147483652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4188452559" sldId="2147483653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3450822857" sldId="2147483654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1489352594" sldId="2147483655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3936456120" sldId="2147483656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1688273239" sldId="2147483657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1981552530" sldId="2147483658"/>
          </pc:sldLayoutMkLst>
        </pc:sldLayoutChg>
        <pc:sldLayoutChg chg="modTransition">
          <pc:chgData name="김찬영(산업경영공학과)" userId="2578013b-0ceb-4a8c-aae4-8c09f27338de" providerId="ADAL" clId="{275D24EA-E59C-4B68-8EF0-89778DA7B062}" dt="2019-12-08T10:53:27.486" v="3035"/>
          <pc:sldLayoutMkLst>
            <pc:docMk/>
            <pc:sldMasterMk cId="1306160701" sldId="2147483648"/>
            <pc:sldLayoutMk cId="2725439530" sldId="2147483659"/>
          </pc:sldLayoutMkLst>
        </pc:sldLayoutChg>
      </pc:sldMasterChg>
    </pc:docChg>
  </pc:docChgLst>
  <pc:docChgLst>
    <pc:chgData name="김찬영(산업경영공학과)" userId="2578013b-0ceb-4a8c-aae4-8c09f27338de" providerId="ADAL" clId="{094B509E-A497-4F55-B5E2-E711A59EA790}"/>
    <pc:docChg chg="undo custSel delSld modSld sldOrd">
      <pc:chgData name="김찬영(산업경영공학과)" userId="2578013b-0ceb-4a8c-aae4-8c09f27338de" providerId="ADAL" clId="{094B509E-A497-4F55-B5E2-E711A59EA790}" dt="2019-12-09T18:34:57.929" v="1241" actId="1076"/>
      <pc:docMkLst>
        <pc:docMk/>
      </pc:docMkLst>
      <pc:sldChg chg="addSp delSp modSp">
        <pc:chgData name="김찬영(산업경영공학과)" userId="2578013b-0ceb-4a8c-aae4-8c09f27338de" providerId="ADAL" clId="{094B509E-A497-4F55-B5E2-E711A59EA790}" dt="2019-12-09T18:26:39.782" v="669"/>
        <pc:sldMkLst>
          <pc:docMk/>
          <pc:sldMk cId="2931235396" sldId="261"/>
        </pc:sldMkLst>
        <pc:spChg chg="add del mod">
          <ac:chgData name="김찬영(산업경영공학과)" userId="2578013b-0ceb-4a8c-aae4-8c09f27338de" providerId="ADAL" clId="{094B509E-A497-4F55-B5E2-E711A59EA790}" dt="2019-12-09T18:24:45.974" v="315" actId="478"/>
          <ac:spMkLst>
            <pc:docMk/>
            <pc:sldMk cId="2931235396" sldId="261"/>
            <ac:spMk id="3" creationId="{6C3CB938-50E8-4E42-8055-B0CBBFAA0911}"/>
          </ac:spMkLst>
        </pc:spChg>
        <pc:spChg chg="del">
          <ac:chgData name="김찬영(산업경영공학과)" userId="2578013b-0ceb-4a8c-aae4-8c09f27338de" providerId="ADAL" clId="{094B509E-A497-4F55-B5E2-E711A59EA790}" dt="2019-12-09T18:24:47.162" v="316" actId="478"/>
          <ac:spMkLst>
            <pc:docMk/>
            <pc:sldMk cId="2931235396" sldId="261"/>
            <ac:spMk id="4" creationId="{00000000-0000-0000-0000-000000000000}"/>
          </ac:spMkLst>
        </pc:spChg>
        <pc:spChg chg="mod">
          <ac:chgData name="김찬영(산업경영공학과)" userId="2578013b-0ceb-4a8c-aae4-8c09f27338de" providerId="ADAL" clId="{094B509E-A497-4F55-B5E2-E711A59EA790}" dt="2019-12-09T18:26:39.782" v="669"/>
          <ac:spMkLst>
            <pc:docMk/>
            <pc:sldMk cId="2931235396" sldId="261"/>
            <ac:spMk id="8" creationId="{00000000-0000-0000-0000-000000000000}"/>
          </ac:spMkLst>
        </pc:spChg>
        <pc:spChg chg="mod">
          <ac:chgData name="김찬영(산업경영공학과)" userId="2578013b-0ceb-4a8c-aae4-8c09f27338de" providerId="ADAL" clId="{094B509E-A497-4F55-B5E2-E711A59EA790}" dt="2019-12-09T18:25:23.985" v="327"/>
          <ac:spMkLst>
            <pc:docMk/>
            <pc:sldMk cId="2931235396" sldId="261"/>
            <ac:spMk id="9" creationId="{00000000-0000-0000-0000-000000000000}"/>
          </ac:spMkLst>
        </pc:spChg>
        <pc:spChg chg="del">
          <ac:chgData name="김찬영(산업경영공학과)" userId="2578013b-0ceb-4a8c-aae4-8c09f27338de" providerId="ADAL" clId="{094B509E-A497-4F55-B5E2-E711A59EA790}" dt="2019-12-09T18:24:44.658" v="314" actId="478"/>
          <ac:spMkLst>
            <pc:docMk/>
            <pc:sldMk cId="2931235396" sldId="261"/>
            <ac:spMk id="18" creationId="{5B8E936E-391D-4000-9A9E-3ED1B5B91329}"/>
          </ac:spMkLst>
        </pc:spChg>
      </pc:sldChg>
      <pc:sldChg chg="del">
        <pc:chgData name="김찬영(산업경영공학과)" userId="2578013b-0ceb-4a8c-aae4-8c09f27338de" providerId="ADAL" clId="{094B509E-A497-4F55-B5E2-E711A59EA790}" dt="2019-12-09T18:32:17.500" v="1074" actId="2696"/>
        <pc:sldMkLst>
          <pc:docMk/>
          <pc:sldMk cId="3200659107" sldId="300"/>
        </pc:sldMkLst>
      </pc:sldChg>
      <pc:sldChg chg="addSp delSp modSp">
        <pc:chgData name="김찬영(산업경영공학과)" userId="2578013b-0ceb-4a8c-aae4-8c09f27338de" providerId="ADAL" clId="{094B509E-A497-4F55-B5E2-E711A59EA790}" dt="2019-12-09T18:34:33.050" v="1231" actId="113"/>
        <pc:sldMkLst>
          <pc:docMk/>
          <pc:sldMk cId="1337848421" sldId="314"/>
        </pc:sldMkLst>
        <pc:spChg chg="mod">
          <ac:chgData name="김찬영(산업경영공학과)" userId="2578013b-0ceb-4a8c-aae4-8c09f27338de" providerId="ADAL" clId="{094B509E-A497-4F55-B5E2-E711A59EA790}" dt="2019-12-09T18:30:50.333" v="996" actId="1076"/>
          <ac:spMkLst>
            <pc:docMk/>
            <pc:sldMk cId="1337848421" sldId="314"/>
            <ac:spMk id="3" creationId="{A68A6A50-1E39-4496-B13E-C9165733FE2E}"/>
          </ac:spMkLst>
        </pc:spChg>
        <pc:spChg chg="add del mod">
          <ac:chgData name="김찬영(산업경영공학과)" userId="2578013b-0ceb-4a8c-aae4-8c09f27338de" providerId="ADAL" clId="{094B509E-A497-4F55-B5E2-E711A59EA790}" dt="2019-12-09T18:30:50.808" v="997"/>
          <ac:spMkLst>
            <pc:docMk/>
            <pc:sldMk cId="1337848421" sldId="314"/>
            <ac:spMk id="15" creationId="{E4AB39A3-78ED-4712-ADA5-9C4A7D5F12B7}"/>
          </ac:spMkLst>
        </pc:spChg>
        <pc:spChg chg="add mod">
          <ac:chgData name="김찬영(산업경영공학과)" userId="2578013b-0ceb-4a8c-aae4-8c09f27338de" providerId="ADAL" clId="{094B509E-A497-4F55-B5E2-E711A59EA790}" dt="2019-12-09T18:31:27.250" v="1068" actId="1076"/>
          <ac:spMkLst>
            <pc:docMk/>
            <pc:sldMk cId="1337848421" sldId="314"/>
            <ac:spMk id="16" creationId="{70DDC66D-B81E-4C23-BC8D-09DF2F3C3EB1}"/>
          </ac:spMkLst>
        </pc:spChg>
        <pc:spChg chg="mod">
          <ac:chgData name="김찬영(산업경영공학과)" userId="2578013b-0ceb-4a8c-aae4-8c09f27338de" providerId="ADAL" clId="{094B509E-A497-4F55-B5E2-E711A59EA790}" dt="2019-12-09T18:34:33.050" v="1231" actId="113"/>
          <ac:spMkLst>
            <pc:docMk/>
            <pc:sldMk cId="1337848421" sldId="314"/>
            <ac:spMk id="21" creationId="{963868C5-A479-4327-9C8C-BF20ED28D6F2}"/>
          </ac:spMkLst>
        </pc:spChg>
        <pc:spChg chg="mod">
          <ac:chgData name="김찬영(산업경영공학과)" userId="2578013b-0ceb-4a8c-aae4-8c09f27338de" providerId="ADAL" clId="{094B509E-A497-4F55-B5E2-E711A59EA790}" dt="2019-12-09T18:30:50.333" v="996" actId="1076"/>
          <ac:spMkLst>
            <pc:docMk/>
            <pc:sldMk cId="1337848421" sldId="314"/>
            <ac:spMk id="22" creationId="{427D83EA-472E-4423-9B85-17E696D06EF8}"/>
          </ac:spMkLst>
        </pc:spChg>
        <pc:spChg chg="mod">
          <ac:chgData name="김찬영(산업경영공학과)" userId="2578013b-0ceb-4a8c-aae4-8c09f27338de" providerId="ADAL" clId="{094B509E-A497-4F55-B5E2-E711A59EA790}" dt="2019-12-09T18:30:50.333" v="996" actId="1076"/>
          <ac:spMkLst>
            <pc:docMk/>
            <pc:sldMk cId="1337848421" sldId="314"/>
            <ac:spMk id="30" creationId="{2F5143E2-9FFB-4752-AA26-2090C08D1103}"/>
          </ac:spMkLst>
        </pc:spChg>
        <pc:grpChg chg="mod">
          <ac:chgData name="김찬영(산업경영공학과)" userId="2578013b-0ceb-4a8c-aae4-8c09f27338de" providerId="ADAL" clId="{094B509E-A497-4F55-B5E2-E711A59EA790}" dt="2019-12-09T18:30:50.333" v="996" actId="1076"/>
          <ac:grpSpMkLst>
            <pc:docMk/>
            <pc:sldMk cId="1337848421" sldId="314"/>
            <ac:grpSpMk id="24" creationId="{00000000-0000-0000-0000-000000000000}"/>
          </ac:grpSpMkLst>
        </pc:grpChg>
        <pc:picChg chg="mod">
          <ac:chgData name="김찬영(산업경영공학과)" userId="2578013b-0ceb-4a8c-aae4-8c09f27338de" providerId="ADAL" clId="{094B509E-A497-4F55-B5E2-E711A59EA790}" dt="2019-12-09T18:30:50.333" v="996" actId="1076"/>
          <ac:picMkLst>
            <pc:docMk/>
            <pc:sldMk cId="1337848421" sldId="314"/>
            <ac:picMk id="5" creationId="{00000000-0000-0000-0000-000000000000}"/>
          </ac:picMkLst>
        </pc:picChg>
        <pc:picChg chg="mod">
          <ac:chgData name="김찬영(산업경영공학과)" userId="2578013b-0ceb-4a8c-aae4-8c09f27338de" providerId="ADAL" clId="{094B509E-A497-4F55-B5E2-E711A59EA790}" dt="2019-12-09T18:30:50.333" v="996" actId="1076"/>
          <ac:picMkLst>
            <pc:docMk/>
            <pc:sldMk cId="1337848421" sldId="314"/>
            <ac:picMk id="12" creationId="{00000000-0000-0000-0000-000000000000}"/>
          </ac:picMkLst>
        </pc:picChg>
        <pc:picChg chg="mod">
          <ac:chgData name="김찬영(산업경영공학과)" userId="2578013b-0ceb-4a8c-aae4-8c09f27338de" providerId="ADAL" clId="{094B509E-A497-4F55-B5E2-E711A59EA790}" dt="2019-12-09T18:30:50.333" v="996" actId="1076"/>
          <ac:picMkLst>
            <pc:docMk/>
            <pc:sldMk cId="1337848421" sldId="314"/>
            <ac:picMk id="23" creationId="{D554C15B-BD03-48B9-8F1E-B36D8216DFF7}"/>
          </ac:picMkLst>
        </pc:picChg>
      </pc:sldChg>
      <pc:sldChg chg="addSp delSp modSp">
        <pc:chgData name="김찬영(산업경영공학과)" userId="2578013b-0ceb-4a8c-aae4-8c09f27338de" providerId="ADAL" clId="{094B509E-A497-4F55-B5E2-E711A59EA790}" dt="2019-12-09T18:34:57.929" v="1241" actId="1076"/>
        <pc:sldMkLst>
          <pc:docMk/>
          <pc:sldMk cId="3385729150" sldId="318"/>
        </pc:sldMkLst>
        <pc:picChg chg="del">
          <ac:chgData name="김찬영(산업경영공학과)" userId="2578013b-0ceb-4a8c-aae4-8c09f27338de" providerId="ADAL" clId="{094B509E-A497-4F55-B5E2-E711A59EA790}" dt="2019-12-09T18:31:48.589" v="1069" actId="478"/>
          <ac:picMkLst>
            <pc:docMk/>
            <pc:sldMk cId="3385729150" sldId="318"/>
            <ac:picMk id="4" creationId="{38B4ACE5-6CE2-4E93-8921-40E602971A25}"/>
          </ac:picMkLst>
        </pc:picChg>
        <pc:picChg chg="add mod">
          <ac:chgData name="김찬영(산업경영공학과)" userId="2578013b-0ceb-4a8c-aae4-8c09f27338de" providerId="ADAL" clId="{094B509E-A497-4F55-B5E2-E711A59EA790}" dt="2019-12-09T18:34:57.929" v="1241" actId="1076"/>
          <ac:picMkLst>
            <pc:docMk/>
            <pc:sldMk cId="3385729150" sldId="318"/>
            <ac:picMk id="5" creationId="{350CE303-7D73-4490-A982-A65DEDDD3D17}"/>
          </ac:picMkLst>
        </pc:picChg>
      </pc:sldChg>
      <pc:sldChg chg="modSp">
        <pc:chgData name="김찬영(산업경영공학과)" userId="2578013b-0ceb-4a8c-aae4-8c09f27338de" providerId="ADAL" clId="{094B509E-A497-4F55-B5E2-E711A59EA790}" dt="2019-12-09T18:34:41.510" v="1237" actId="1076"/>
        <pc:sldMkLst>
          <pc:docMk/>
          <pc:sldMk cId="1407628510" sldId="328"/>
        </pc:sldMkLst>
        <pc:spChg chg="mod">
          <ac:chgData name="김찬영(산업경영공학과)" userId="2578013b-0ceb-4a8c-aae4-8c09f27338de" providerId="ADAL" clId="{094B509E-A497-4F55-B5E2-E711A59EA790}" dt="2019-12-09T18:29:50.574" v="990"/>
          <ac:spMkLst>
            <pc:docMk/>
            <pc:sldMk cId="1407628510" sldId="328"/>
            <ac:spMk id="14" creationId="{4BE2CADC-39FF-4A68-AA3F-A106F582062B}"/>
          </ac:spMkLst>
        </pc:spChg>
        <pc:picChg chg="mod">
          <ac:chgData name="김찬영(산업경영공학과)" userId="2578013b-0ceb-4a8c-aae4-8c09f27338de" providerId="ADAL" clId="{094B509E-A497-4F55-B5E2-E711A59EA790}" dt="2019-12-09T18:34:41.510" v="1237" actId="1076"/>
          <ac:picMkLst>
            <pc:docMk/>
            <pc:sldMk cId="1407628510" sldId="328"/>
            <ac:picMk id="5" creationId="{334A40B2-B744-42BC-87BC-68D6BBFF99B7}"/>
          </ac:picMkLst>
        </pc:picChg>
      </pc:sldChg>
      <pc:sldChg chg="del">
        <pc:chgData name="김찬영(산업경영공학과)" userId="2578013b-0ceb-4a8c-aae4-8c09f27338de" providerId="ADAL" clId="{094B509E-A497-4F55-B5E2-E711A59EA790}" dt="2019-12-09T18:29:07.855" v="821" actId="2696"/>
        <pc:sldMkLst>
          <pc:docMk/>
          <pc:sldMk cId="2943635748" sldId="329"/>
        </pc:sldMkLst>
      </pc:sldChg>
      <pc:sldChg chg="modSp">
        <pc:chgData name="김찬영(산업경영공학과)" userId="2578013b-0ceb-4a8c-aae4-8c09f27338de" providerId="ADAL" clId="{094B509E-A497-4F55-B5E2-E711A59EA790}" dt="2019-12-09T18:34:37.143" v="1233" actId="113"/>
        <pc:sldMkLst>
          <pc:docMk/>
          <pc:sldMk cId="1225777718" sldId="330"/>
        </pc:sldMkLst>
        <pc:spChg chg="mod">
          <ac:chgData name="김찬영(산업경영공학과)" userId="2578013b-0ceb-4a8c-aae4-8c09f27338de" providerId="ADAL" clId="{094B509E-A497-4F55-B5E2-E711A59EA790}" dt="2019-12-09T18:34:35.544" v="1232" actId="113"/>
          <ac:spMkLst>
            <pc:docMk/>
            <pc:sldMk cId="1225777718" sldId="330"/>
            <ac:spMk id="16" creationId="{9222B6CE-2FC2-4A85-A667-81CA48206E89}"/>
          </ac:spMkLst>
        </pc:spChg>
        <pc:spChg chg="mod">
          <ac:chgData name="김찬영(산업경영공학과)" userId="2578013b-0ceb-4a8c-aae4-8c09f27338de" providerId="ADAL" clId="{094B509E-A497-4F55-B5E2-E711A59EA790}" dt="2019-12-09T18:34:37.143" v="1233" actId="113"/>
          <ac:spMkLst>
            <pc:docMk/>
            <pc:sldMk cId="1225777718" sldId="330"/>
            <ac:spMk id="20" creationId="{59C491B7-6BED-41F4-9038-041313565580}"/>
          </ac:spMkLst>
        </pc:spChg>
      </pc:sldChg>
      <pc:sldChg chg="modSp">
        <pc:chgData name="김찬영(산업경영공학과)" userId="2578013b-0ceb-4a8c-aae4-8c09f27338de" providerId="ADAL" clId="{094B509E-A497-4F55-B5E2-E711A59EA790}" dt="2019-12-09T18:34:29.904" v="1230" actId="113"/>
        <pc:sldMkLst>
          <pc:docMk/>
          <pc:sldMk cId="952500645" sldId="332"/>
        </pc:sldMkLst>
        <pc:spChg chg="mod">
          <ac:chgData name="김찬영(산업경영공학과)" userId="2578013b-0ceb-4a8c-aae4-8c09f27338de" providerId="ADAL" clId="{094B509E-A497-4F55-B5E2-E711A59EA790}" dt="2019-12-09T18:34:29.904" v="1230" actId="113"/>
          <ac:spMkLst>
            <pc:docMk/>
            <pc:sldMk cId="952500645" sldId="332"/>
            <ac:spMk id="20" creationId="{D103B466-3219-4B57-BA71-6C51A527C1EC}"/>
          </ac:spMkLst>
        </pc:spChg>
      </pc:sldChg>
      <pc:sldChg chg="del">
        <pc:chgData name="김찬영(산업경영공학과)" userId="2578013b-0ceb-4a8c-aae4-8c09f27338de" providerId="ADAL" clId="{094B509E-A497-4F55-B5E2-E711A59EA790}" dt="2019-12-09T18:29:07.859" v="822" actId="2696"/>
        <pc:sldMkLst>
          <pc:docMk/>
          <pc:sldMk cId="1815487950" sldId="333"/>
        </pc:sldMkLst>
      </pc:sldChg>
      <pc:sldChg chg="del">
        <pc:chgData name="김찬영(산업경영공학과)" userId="2578013b-0ceb-4a8c-aae4-8c09f27338de" providerId="ADAL" clId="{094B509E-A497-4F55-B5E2-E711A59EA790}" dt="2019-12-09T18:29:07.851" v="820" actId="2696"/>
        <pc:sldMkLst>
          <pc:docMk/>
          <pc:sldMk cId="2466090637" sldId="334"/>
        </pc:sldMkLst>
      </pc:sldChg>
      <pc:sldChg chg="addSp modSp">
        <pc:chgData name="김찬영(산업경영공학과)" userId="2578013b-0ceb-4a8c-aae4-8c09f27338de" providerId="ADAL" clId="{094B509E-A497-4F55-B5E2-E711A59EA790}" dt="2019-12-09T18:34:48.349" v="1238" actId="113"/>
        <pc:sldMkLst>
          <pc:docMk/>
          <pc:sldMk cId="1263721641" sldId="356"/>
        </pc:sldMkLst>
        <pc:spChg chg="mod">
          <ac:chgData name="김찬영(산업경영공학과)" userId="2578013b-0ceb-4a8c-aae4-8c09f27338de" providerId="ADAL" clId="{094B509E-A497-4F55-B5E2-E711A59EA790}" dt="2019-12-09T18:34:48.349" v="1238" actId="113"/>
          <ac:spMkLst>
            <pc:docMk/>
            <pc:sldMk cId="1263721641" sldId="356"/>
            <ac:spMk id="20" creationId="{D103B466-3219-4B57-BA71-6C51A527C1EC}"/>
          </ac:spMkLst>
        </pc:spChg>
        <pc:spChg chg="add mod">
          <ac:chgData name="김찬영(산업경영공학과)" userId="2578013b-0ceb-4a8c-aae4-8c09f27338de" providerId="ADAL" clId="{094B509E-A497-4F55-B5E2-E711A59EA790}" dt="2019-12-09T18:34:24.585" v="1229" actId="1076"/>
          <ac:spMkLst>
            <pc:docMk/>
            <pc:sldMk cId="1263721641" sldId="356"/>
            <ac:spMk id="21" creationId="{45C0B727-5A3B-46F0-BE0C-B7E1E9E012D4}"/>
          </ac:spMkLst>
        </pc:spChg>
        <pc:picChg chg="mod">
          <ac:chgData name="김찬영(산업경영공학과)" userId="2578013b-0ceb-4a8c-aae4-8c09f27338de" providerId="ADAL" clId="{094B509E-A497-4F55-B5E2-E711A59EA790}" dt="2019-12-09T18:34:20.690" v="1228" actId="1076"/>
          <ac:picMkLst>
            <pc:docMk/>
            <pc:sldMk cId="1263721641" sldId="356"/>
            <ac:picMk id="30" creationId="{DCA6B345-4772-491D-9298-28A82E8A980D}"/>
          </ac:picMkLst>
        </pc:picChg>
      </pc:sldChg>
      <pc:sldChg chg="modSp">
        <pc:chgData name="김찬영(산업경영공학과)" userId="2578013b-0ceb-4a8c-aae4-8c09f27338de" providerId="ADAL" clId="{094B509E-A497-4F55-B5E2-E711A59EA790}" dt="2019-12-09T18:34:50.850" v="1239" actId="113"/>
        <pc:sldMkLst>
          <pc:docMk/>
          <pc:sldMk cId="2618637967" sldId="358"/>
        </pc:sldMkLst>
        <pc:spChg chg="mod">
          <ac:chgData name="김찬영(산업경영공학과)" userId="2578013b-0ceb-4a8c-aae4-8c09f27338de" providerId="ADAL" clId="{094B509E-A497-4F55-B5E2-E711A59EA790}" dt="2019-12-09T18:34:50.850" v="1239" actId="113"/>
          <ac:spMkLst>
            <pc:docMk/>
            <pc:sldMk cId="2618637967" sldId="358"/>
            <ac:spMk id="20" creationId="{D103B466-3219-4B57-BA71-6C51A527C1EC}"/>
          </ac:spMkLst>
        </pc:spChg>
      </pc:sldChg>
      <pc:sldChg chg="modSp">
        <pc:chgData name="김찬영(산업경영공학과)" userId="2578013b-0ceb-4a8c-aae4-8c09f27338de" providerId="ADAL" clId="{094B509E-A497-4F55-B5E2-E711A59EA790}" dt="2019-12-09T18:34:54.126" v="1240" actId="113"/>
        <pc:sldMkLst>
          <pc:docMk/>
          <pc:sldMk cId="2929659743" sldId="359"/>
        </pc:sldMkLst>
        <pc:spChg chg="mod">
          <ac:chgData name="김찬영(산업경영공학과)" userId="2578013b-0ceb-4a8c-aae4-8c09f27338de" providerId="ADAL" clId="{094B509E-A497-4F55-B5E2-E711A59EA790}" dt="2019-12-09T18:34:54.126" v="1240" actId="113"/>
          <ac:spMkLst>
            <pc:docMk/>
            <pc:sldMk cId="2929659743" sldId="359"/>
            <ac:spMk id="20" creationId="{D103B466-3219-4B57-BA71-6C51A527C1EC}"/>
          </ac:spMkLst>
        </pc:spChg>
      </pc:sldChg>
      <pc:sldChg chg="addSp delSp modSp">
        <pc:chgData name="김찬영(산업경영공학과)" userId="2578013b-0ceb-4a8c-aae4-8c09f27338de" providerId="ADAL" clId="{094B509E-A497-4F55-B5E2-E711A59EA790}" dt="2019-12-09T18:28:12.541" v="809" actId="1076"/>
        <pc:sldMkLst>
          <pc:docMk/>
          <pc:sldMk cId="122621924" sldId="363"/>
        </pc:sldMkLst>
        <pc:spChg chg="add del mod">
          <ac:chgData name="김찬영(산업경영공학과)" userId="2578013b-0ceb-4a8c-aae4-8c09f27338de" providerId="ADAL" clId="{094B509E-A497-4F55-B5E2-E711A59EA790}" dt="2019-12-09T18:27:38.322" v="803" actId="207"/>
          <ac:spMkLst>
            <pc:docMk/>
            <pc:sldMk cId="122621924" sldId="363"/>
            <ac:spMk id="13" creationId="{C8521417-C731-465C-AE7A-3D72F6240B43}"/>
          </ac:spMkLst>
        </pc:spChg>
        <pc:picChg chg="del mod">
          <ac:chgData name="김찬영(산업경영공학과)" userId="2578013b-0ceb-4a8c-aae4-8c09f27338de" providerId="ADAL" clId="{094B509E-A497-4F55-B5E2-E711A59EA790}" dt="2019-12-09T18:28:04.179" v="805" actId="478"/>
          <ac:picMkLst>
            <pc:docMk/>
            <pc:sldMk cId="122621924" sldId="363"/>
            <ac:picMk id="8" creationId="{8EB409B8-CC8E-4CBA-8C73-9A91828D1E1C}"/>
          </ac:picMkLst>
        </pc:picChg>
        <pc:picChg chg="add mod">
          <ac:chgData name="김찬영(산업경영공학과)" userId="2578013b-0ceb-4a8c-aae4-8c09f27338de" providerId="ADAL" clId="{094B509E-A497-4F55-B5E2-E711A59EA790}" dt="2019-12-09T18:28:12.541" v="809" actId="1076"/>
          <ac:picMkLst>
            <pc:docMk/>
            <pc:sldMk cId="122621924" sldId="363"/>
            <ac:picMk id="1026" creationId="{3888829B-B038-49A1-81A9-77E6AD2E4F30}"/>
          </ac:picMkLst>
        </pc:picChg>
      </pc:sldChg>
      <pc:sldChg chg="del">
        <pc:chgData name="김찬영(산업경영공학과)" userId="2578013b-0ceb-4a8c-aae4-8c09f27338de" providerId="ADAL" clId="{094B509E-A497-4F55-B5E2-E711A59EA790}" dt="2019-12-09T18:28:19.266" v="810" actId="2696"/>
        <pc:sldMkLst>
          <pc:docMk/>
          <pc:sldMk cId="189084493" sldId="364"/>
        </pc:sldMkLst>
      </pc:sldChg>
      <pc:sldChg chg="del">
        <pc:chgData name="김찬영(산업경영공학과)" userId="2578013b-0ceb-4a8c-aae4-8c09f27338de" providerId="ADAL" clId="{094B509E-A497-4F55-B5E2-E711A59EA790}" dt="2019-12-09T18:28:24.958" v="811" actId="2696"/>
        <pc:sldMkLst>
          <pc:docMk/>
          <pc:sldMk cId="1303973712" sldId="365"/>
        </pc:sldMkLst>
      </pc:sldChg>
      <pc:sldChg chg="modSp">
        <pc:chgData name="김찬영(산업경영공학과)" userId="2578013b-0ceb-4a8c-aae4-8c09f27338de" providerId="ADAL" clId="{094B509E-A497-4F55-B5E2-E711A59EA790}" dt="2019-12-09T18:28:52.610" v="819" actId="1076"/>
        <pc:sldMkLst>
          <pc:docMk/>
          <pc:sldMk cId="1737824157" sldId="367"/>
        </pc:sldMkLst>
        <pc:picChg chg="mod">
          <ac:chgData name="김찬영(산업경영공학과)" userId="2578013b-0ceb-4a8c-aae4-8c09f27338de" providerId="ADAL" clId="{094B509E-A497-4F55-B5E2-E711A59EA790}" dt="2019-12-09T18:28:52.610" v="819" actId="1076"/>
          <ac:picMkLst>
            <pc:docMk/>
            <pc:sldMk cId="1737824157" sldId="367"/>
            <ac:picMk id="4" creationId="{1A851FD1-D1AC-47F8-B715-193944F1D7AF}"/>
          </ac:picMkLst>
        </pc:picChg>
      </pc:sldChg>
      <pc:sldChg chg="addSp delSp modSp ord">
        <pc:chgData name="김찬영(산업경영공학과)" userId="2578013b-0ceb-4a8c-aae4-8c09f27338de" providerId="ADAL" clId="{094B509E-A497-4F55-B5E2-E711A59EA790}" dt="2019-12-09T18:24:26.268" v="311" actId="1076"/>
        <pc:sldMkLst>
          <pc:docMk/>
          <pc:sldMk cId="3104247512" sldId="370"/>
        </pc:sldMkLst>
        <pc:spChg chg="del">
          <ac:chgData name="김찬영(산업경영공학과)" userId="2578013b-0ceb-4a8c-aae4-8c09f27338de" providerId="ADAL" clId="{094B509E-A497-4F55-B5E2-E711A59EA790}" dt="2019-12-09T18:14:26.121" v="252" actId="478"/>
          <ac:spMkLst>
            <pc:docMk/>
            <pc:sldMk cId="3104247512" sldId="370"/>
            <ac:spMk id="2" creationId="{00000000-0000-0000-0000-000000000000}"/>
          </ac:spMkLst>
        </pc:spChg>
        <pc:spChg chg="add del mod">
          <ac:chgData name="김찬영(산업경영공학과)" userId="2578013b-0ceb-4a8c-aae4-8c09f27338de" providerId="ADAL" clId="{094B509E-A497-4F55-B5E2-E711A59EA790}" dt="2019-12-09T18:14:28.442" v="253" actId="478"/>
          <ac:spMkLst>
            <pc:docMk/>
            <pc:sldMk cId="3104247512" sldId="370"/>
            <ac:spMk id="5" creationId="{2D938692-5642-43BF-9205-3D127B4D5A19}"/>
          </ac:spMkLst>
        </pc:spChg>
        <pc:spChg chg="add mod">
          <ac:chgData name="김찬영(산업경영공학과)" userId="2578013b-0ceb-4a8c-aae4-8c09f27338de" providerId="ADAL" clId="{094B509E-A497-4F55-B5E2-E711A59EA790}" dt="2019-12-09T18:14:33.988" v="257" actId="20577"/>
          <ac:spMkLst>
            <pc:docMk/>
            <pc:sldMk cId="3104247512" sldId="370"/>
            <ac:spMk id="15" creationId="{7642E777-1DB9-4855-9ED4-0452600349FE}"/>
          </ac:spMkLst>
        </pc:spChg>
        <pc:spChg chg="mod">
          <ac:chgData name="김찬영(산업경영공학과)" userId="2578013b-0ceb-4a8c-aae4-8c09f27338de" providerId="ADAL" clId="{094B509E-A497-4F55-B5E2-E711A59EA790}" dt="2019-12-09T18:24:23.546" v="309" actId="207"/>
          <ac:spMkLst>
            <pc:docMk/>
            <pc:sldMk cId="3104247512" sldId="370"/>
            <ac:spMk id="18" creationId="{99BC74DE-DDCB-4D32-BF2B-C72ABC172885}"/>
          </ac:spMkLst>
        </pc:spChg>
        <pc:picChg chg="del">
          <ac:chgData name="김찬영(산업경영공학과)" userId="2578013b-0ceb-4a8c-aae4-8c09f27338de" providerId="ADAL" clId="{094B509E-A497-4F55-B5E2-E711A59EA790}" dt="2019-12-09T18:23:24.051" v="296" actId="478"/>
          <ac:picMkLst>
            <pc:docMk/>
            <pc:sldMk cId="3104247512" sldId="370"/>
            <ac:picMk id="17" creationId="{4553D291-D7C1-41D5-8319-2236A187CC0F}"/>
          </ac:picMkLst>
        </pc:picChg>
        <pc:picChg chg="add mod">
          <ac:chgData name="김찬영(산업경영공학과)" userId="2578013b-0ceb-4a8c-aae4-8c09f27338de" providerId="ADAL" clId="{094B509E-A497-4F55-B5E2-E711A59EA790}" dt="2019-12-09T18:24:26.268" v="311" actId="1076"/>
          <ac:picMkLst>
            <pc:docMk/>
            <pc:sldMk cId="3104247512" sldId="370"/>
            <ac:picMk id="19" creationId="{186B01E9-2F89-40AA-A363-8AF3F49613AD}"/>
          </ac:picMkLst>
        </pc:picChg>
      </pc:sldChg>
      <pc:sldChg chg="addSp delSp modSp">
        <pc:chgData name="김찬영(산업경영공학과)" userId="2578013b-0ceb-4a8c-aae4-8c09f27338de" providerId="ADAL" clId="{094B509E-A497-4F55-B5E2-E711A59EA790}" dt="2019-12-09T18:13:37.662" v="224" actId="1076"/>
        <pc:sldMkLst>
          <pc:docMk/>
          <pc:sldMk cId="3971899846" sldId="371"/>
        </pc:sldMkLst>
        <pc:spChg chg="mod">
          <ac:chgData name="김찬영(산업경영공학과)" userId="2578013b-0ceb-4a8c-aae4-8c09f27338de" providerId="ADAL" clId="{094B509E-A497-4F55-B5E2-E711A59EA790}" dt="2019-12-09T18:13:22.042" v="223" actId="20577"/>
          <ac:spMkLst>
            <pc:docMk/>
            <pc:sldMk cId="3971899846" sldId="371"/>
            <ac:spMk id="2" creationId="{00000000-0000-0000-0000-000000000000}"/>
          </ac:spMkLst>
        </pc:spChg>
        <pc:spChg chg="add mod">
          <ac:chgData name="김찬영(산업경영공학과)" userId="2578013b-0ceb-4a8c-aae4-8c09f27338de" providerId="ADAL" clId="{094B509E-A497-4F55-B5E2-E711A59EA790}" dt="2019-12-09T18:12:16.427" v="167" actId="1076"/>
          <ac:spMkLst>
            <pc:docMk/>
            <pc:sldMk cId="3971899846" sldId="371"/>
            <ac:spMk id="4" creationId="{1E2B006E-E23D-4816-9915-5D28A6BB671C}"/>
          </ac:spMkLst>
        </pc:spChg>
        <pc:spChg chg="mod">
          <ac:chgData name="김찬영(산업경영공학과)" userId="2578013b-0ceb-4a8c-aae4-8c09f27338de" providerId="ADAL" clId="{094B509E-A497-4F55-B5E2-E711A59EA790}" dt="2019-12-09T18:13:37.662" v="224" actId="1076"/>
          <ac:spMkLst>
            <pc:docMk/>
            <pc:sldMk cId="3971899846" sldId="371"/>
            <ac:spMk id="5" creationId="{4158DB2C-0ECF-4CF1-A1A4-93CE8064890F}"/>
          </ac:spMkLst>
        </pc:spChg>
        <pc:spChg chg="add mod">
          <ac:chgData name="김찬영(산업경영공학과)" userId="2578013b-0ceb-4a8c-aae4-8c09f27338de" providerId="ADAL" clId="{094B509E-A497-4F55-B5E2-E711A59EA790}" dt="2019-12-09T18:12:16.427" v="167" actId="1076"/>
          <ac:spMkLst>
            <pc:docMk/>
            <pc:sldMk cId="3971899846" sldId="371"/>
            <ac:spMk id="21" creationId="{EE913B5D-17C8-4465-9D46-3B74A18E0152}"/>
          </ac:spMkLst>
        </pc:spChg>
        <pc:spChg chg="add mod">
          <ac:chgData name="김찬영(산업경영공학과)" userId="2578013b-0ceb-4a8c-aae4-8c09f27338de" providerId="ADAL" clId="{094B509E-A497-4F55-B5E2-E711A59EA790}" dt="2019-12-09T18:12:16.427" v="167" actId="1076"/>
          <ac:spMkLst>
            <pc:docMk/>
            <pc:sldMk cId="3971899846" sldId="371"/>
            <ac:spMk id="22" creationId="{8D8D1D96-83CF-4236-814C-489E2C692F91}"/>
          </ac:spMkLst>
        </pc:spChg>
        <pc:spChg chg="add mod">
          <ac:chgData name="김찬영(산업경영공학과)" userId="2578013b-0ceb-4a8c-aae4-8c09f27338de" providerId="ADAL" clId="{094B509E-A497-4F55-B5E2-E711A59EA790}" dt="2019-12-09T18:12:16.427" v="167" actId="1076"/>
          <ac:spMkLst>
            <pc:docMk/>
            <pc:sldMk cId="3971899846" sldId="371"/>
            <ac:spMk id="23" creationId="{6B3AA423-078F-46D2-A072-CCF949BEE31A}"/>
          </ac:spMkLst>
        </pc:spChg>
        <pc:spChg chg="add mod">
          <ac:chgData name="김찬영(산업경영공학과)" userId="2578013b-0ceb-4a8c-aae4-8c09f27338de" providerId="ADAL" clId="{094B509E-A497-4F55-B5E2-E711A59EA790}" dt="2019-12-09T18:12:16.427" v="167" actId="1076"/>
          <ac:spMkLst>
            <pc:docMk/>
            <pc:sldMk cId="3971899846" sldId="371"/>
            <ac:spMk id="30" creationId="{D0671C6A-4F30-413A-A7C2-9EFE2B2151E4}"/>
          </ac:spMkLst>
        </pc:spChg>
        <pc:spChg chg="add mod">
          <ac:chgData name="김찬영(산업경영공학과)" userId="2578013b-0ceb-4a8c-aae4-8c09f27338de" providerId="ADAL" clId="{094B509E-A497-4F55-B5E2-E711A59EA790}" dt="2019-12-09T18:12:16.427" v="167" actId="1076"/>
          <ac:spMkLst>
            <pc:docMk/>
            <pc:sldMk cId="3971899846" sldId="371"/>
            <ac:spMk id="31" creationId="{99464360-3DCB-4E99-9650-C8ED9573191D}"/>
          </ac:spMkLst>
        </pc:spChg>
        <pc:spChg chg="add mod">
          <ac:chgData name="김찬영(산업경영공학과)" userId="2578013b-0ceb-4a8c-aae4-8c09f27338de" providerId="ADAL" clId="{094B509E-A497-4F55-B5E2-E711A59EA790}" dt="2019-12-09T18:12:26.540" v="169" actId="1076"/>
          <ac:spMkLst>
            <pc:docMk/>
            <pc:sldMk cId="3971899846" sldId="371"/>
            <ac:spMk id="32" creationId="{321A9BA9-1281-4F1C-9532-AF6C2B778388}"/>
          </ac:spMkLst>
        </pc:spChg>
        <pc:spChg chg="add del mod">
          <ac:chgData name="김찬영(산업경영공학과)" userId="2578013b-0ceb-4a8c-aae4-8c09f27338de" providerId="ADAL" clId="{094B509E-A497-4F55-B5E2-E711A59EA790}" dt="2019-12-09T18:07:29.283" v="106" actId="478"/>
          <ac:spMkLst>
            <pc:docMk/>
            <pc:sldMk cId="3971899846" sldId="371"/>
            <ac:spMk id="33" creationId="{29F86E0E-5B53-497B-AA92-7197A3D5794C}"/>
          </ac:spMkLst>
        </pc:spChg>
        <pc:picChg chg="mod">
          <ac:chgData name="김찬영(산업경영공학과)" userId="2578013b-0ceb-4a8c-aae4-8c09f27338de" providerId="ADAL" clId="{094B509E-A497-4F55-B5E2-E711A59EA790}" dt="2019-12-09T18:12:20.104" v="168" actId="1076"/>
          <ac:picMkLst>
            <pc:docMk/>
            <pc:sldMk cId="3971899846" sldId="371"/>
            <ac:picMk id="9" creationId="{1049A58A-1604-48FA-8C35-647D5994367E}"/>
          </ac:picMkLst>
        </pc:picChg>
        <pc:picChg chg="add mod">
          <ac:chgData name="김찬영(산업경영공학과)" userId="2578013b-0ceb-4a8c-aae4-8c09f27338de" providerId="ADAL" clId="{094B509E-A497-4F55-B5E2-E711A59EA790}" dt="2019-12-09T18:12:16.427" v="167" actId="1076"/>
          <ac:picMkLst>
            <pc:docMk/>
            <pc:sldMk cId="3971899846" sldId="371"/>
            <ac:picMk id="15" creationId="{2A9B6FF3-D2FA-48D0-81FC-CD3487EEB5FC}"/>
          </ac:picMkLst>
        </pc:picChg>
        <pc:picChg chg="add del mod">
          <ac:chgData name="김찬영(산업경영공학과)" userId="2578013b-0ceb-4a8c-aae4-8c09f27338de" providerId="ADAL" clId="{094B509E-A497-4F55-B5E2-E711A59EA790}" dt="2019-12-09T18:04:43.033" v="16" actId="478"/>
          <ac:picMkLst>
            <pc:docMk/>
            <pc:sldMk cId="3971899846" sldId="371"/>
            <ac:picMk id="16" creationId="{10554DA6-B319-4D83-926E-1ABEC6F20A8E}"/>
          </ac:picMkLst>
        </pc:picChg>
        <pc:picChg chg="add mod">
          <ac:chgData name="김찬영(산업경영공학과)" userId="2578013b-0ceb-4a8c-aae4-8c09f27338de" providerId="ADAL" clId="{094B509E-A497-4F55-B5E2-E711A59EA790}" dt="2019-12-09T18:12:16.427" v="167" actId="1076"/>
          <ac:picMkLst>
            <pc:docMk/>
            <pc:sldMk cId="3971899846" sldId="371"/>
            <ac:picMk id="17" creationId="{41A0F089-E8C9-46FC-83F4-08CBD4B3DB86}"/>
          </ac:picMkLst>
        </pc:picChg>
        <pc:picChg chg="add mod">
          <ac:chgData name="김찬영(산업경영공학과)" userId="2578013b-0ceb-4a8c-aae4-8c09f27338de" providerId="ADAL" clId="{094B509E-A497-4F55-B5E2-E711A59EA790}" dt="2019-12-09T18:12:16.427" v="167" actId="1076"/>
          <ac:picMkLst>
            <pc:docMk/>
            <pc:sldMk cId="3971899846" sldId="371"/>
            <ac:picMk id="18" creationId="{A71A8A36-D7BD-49B0-8AE5-96CC2A38964C}"/>
          </ac:picMkLst>
        </pc:picChg>
        <pc:picChg chg="add mod">
          <ac:chgData name="김찬영(산업경영공학과)" userId="2578013b-0ceb-4a8c-aae4-8c09f27338de" providerId="ADAL" clId="{094B509E-A497-4F55-B5E2-E711A59EA790}" dt="2019-12-09T18:12:16.427" v="167" actId="1076"/>
          <ac:picMkLst>
            <pc:docMk/>
            <pc:sldMk cId="3971899846" sldId="371"/>
            <ac:picMk id="19" creationId="{75C9F65D-19B3-4002-BAD1-4105B4D2EFEB}"/>
          </ac:picMkLst>
        </pc:picChg>
        <pc:picChg chg="add mod">
          <ac:chgData name="김찬영(산업경영공학과)" userId="2578013b-0ceb-4a8c-aae4-8c09f27338de" providerId="ADAL" clId="{094B509E-A497-4F55-B5E2-E711A59EA790}" dt="2019-12-09T18:12:16.427" v="167" actId="1076"/>
          <ac:picMkLst>
            <pc:docMk/>
            <pc:sldMk cId="3971899846" sldId="371"/>
            <ac:picMk id="20" creationId="{659AD079-92B2-44E5-BD9B-1FBF6475F649}"/>
          </ac:picMkLst>
        </pc:picChg>
      </pc:sldChg>
      <pc:sldChg chg="del">
        <pc:chgData name="김찬영(산업경영공학과)" userId="2578013b-0ceb-4a8c-aae4-8c09f27338de" providerId="ADAL" clId="{094B509E-A497-4F55-B5E2-E711A59EA790}" dt="2019-12-09T18:14:09.222" v="249" actId="2696"/>
        <pc:sldMkLst>
          <pc:docMk/>
          <pc:sldMk cId="1338392170" sldId="372"/>
        </pc:sldMkLst>
      </pc:sldChg>
      <pc:sldChg chg="addSp delSp modSp ord">
        <pc:chgData name="김찬영(산업경영공학과)" userId="2578013b-0ceb-4a8c-aae4-8c09f27338de" providerId="ADAL" clId="{094B509E-A497-4F55-B5E2-E711A59EA790}" dt="2019-12-09T18:17:14.110" v="287" actId="113"/>
        <pc:sldMkLst>
          <pc:docMk/>
          <pc:sldMk cId="822115062" sldId="373"/>
        </pc:sldMkLst>
        <pc:spChg chg="del">
          <ac:chgData name="김찬영(산업경영공학과)" userId="2578013b-0ceb-4a8c-aae4-8c09f27338de" providerId="ADAL" clId="{094B509E-A497-4F55-B5E2-E711A59EA790}" dt="2019-12-09T18:12:46.572" v="171" actId="478"/>
          <ac:spMkLst>
            <pc:docMk/>
            <pc:sldMk cId="822115062" sldId="373"/>
            <ac:spMk id="2" creationId="{00000000-0000-0000-0000-000000000000}"/>
          </ac:spMkLst>
        </pc:spChg>
        <pc:spChg chg="mod">
          <ac:chgData name="김찬영(산업경영공학과)" userId="2578013b-0ceb-4a8c-aae4-8c09f27338de" providerId="ADAL" clId="{094B509E-A497-4F55-B5E2-E711A59EA790}" dt="2019-12-09T18:17:14.110" v="287" actId="113"/>
          <ac:spMkLst>
            <pc:docMk/>
            <pc:sldMk cId="822115062" sldId="373"/>
            <ac:spMk id="3" creationId="{A68A6A50-1E39-4496-B13E-C9165733FE2E}"/>
          </ac:spMkLst>
        </pc:spChg>
        <pc:spChg chg="add del mod">
          <ac:chgData name="김찬영(산업경영공학과)" userId="2578013b-0ceb-4a8c-aae4-8c09f27338de" providerId="ADAL" clId="{094B509E-A497-4F55-B5E2-E711A59EA790}" dt="2019-12-09T18:12:48.803" v="172" actId="478"/>
          <ac:spMkLst>
            <pc:docMk/>
            <pc:sldMk cId="822115062" sldId="373"/>
            <ac:spMk id="5" creationId="{969287EF-FD3D-4D8C-B624-8ABAF4C664D2}"/>
          </ac:spMkLst>
        </pc:spChg>
        <pc:spChg chg="mod">
          <ac:chgData name="김찬영(산업경영공학과)" userId="2578013b-0ceb-4a8c-aae4-8c09f27338de" providerId="ADAL" clId="{094B509E-A497-4F55-B5E2-E711A59EA790}" dt="2019-12-09T18:17:14.110" v="287" actId="113"/>
          <ac:spMkLst>
            <pc:docMk/>
            <pc:sldMk cId="822115062" sldId="373"/>
            <ac:spMk id="17" creationId="{D3FA50F0-6520-4571-855F-7B1FD7F53E19}"/>
          </ac:spMkLst>
        </pc:spChg>
        <pc:spChg chg="mod">
          <ac:chgData name="김찬영(산업경영공학과)" userId="2578013b-0ceb-4a8c-aae4-8c09f27338de" providerId="ADAL" clId="{094B509E-A497-4F55-B5E2-E711A59EA790}" dt="2019-12-09T18:17:14.110" v="287" actId="113"/>
          <ac:spMkLst>
            <pc:docMk/>
            <pc:sldMk cId="822115062" sldId="373"/>
            <ac:spMk id="18" creationId="{936427EE-4AD1-4046-ABCA-81C54CF5678A}"/>
          </ac:spMkLst>
        </pc:spChg>
        <pc:spChg chg="del">
          <ac:chgData name="김찬영(산업경영공학과)" userId="2578013b-0ceb-4a8c-aae4-8c09f27338de" providerId="ADAL" clId="{094B509E-A497-4F55-B5E2-E711A59EA790}" dt="2019-12-09T18:10:01.865" v="119" actId="478"/>
          <ac:spMkLst>
            <pc:docMk/>
            <pc:sldMk cId="822115062" sldId="373"/>
            <ac:spMk id="19" creationId="{0967063A-FC4D-494F-A377-50274C832959}"/>
          </ac:spMkLst>
        </pc:spChg>
        <pc:spChg chg="mod">
          <ac:chgData name="김찬영(산업경영공학과)" userId="2578013b-0ceb-4a8c-aae4-8c09f27338de" providerId="ADAL" clId="{094B509E-A497-4F55-B5E2-E711A59EA790}" dt="2019-12-09T18:17:14.110" v="287" actId="113"/>
          <ac:spMkLst>
            <pc:docMk/>
            <pc:sldMk cId="822115062" sldId="373"/>
            <ac:spMk id="20" creationId="{2445C8A3-501C-4E35-9835-1827A7DDDA9C}"/>
          </ac:spMkLst>
        </pc:spChg>
        <pc:spChg chg="add mod">
          <ac:chgData name="김찬영(산업경영공학과)" userId="2578013b-0ceb-4a8c-aae4-8c09f27338de" providerId="ADAL" clId="{094B509E-A497-4F55-B5E2-E711A59EA790}" dt="2019-12-09T18:17:14.110" v="287" actId="113"/>
          <ac:spMkLst>
            <pc:docMk/>
            <pc:sldMk cId="822115062" sldId="373"/>
            <ac:spMk id="22" creationId="{C7A0505D-B621-4360-A169-33EAF6C62E20}"/>
          </ac:spMkLst>
        </pc:spChg>
        <pc:spChg chg="add mod">
          <ac:chgData name="김찬영(산업경영공학과)" userId="2578013b-0ceb-4a8c-aae4-8c09f27338de" providerId="ADAL" clId="{094B509E-A497-4F55-B5E2-E711A59EA790}" dt="2019-12-09T18:17:14.110" v="287" actId="113"/>
          <ac:spMkLst>
            <pc:docMk/>
            <pc:sldMk cId="822115062" sldId="373"/>
            <ac:spMk id="23" creationId="{96B9C4A1-85D3-447A-AAF1-6CC72948DF7B}"/>
          </ac:spMkLst>
        </pc:spChg>
        <pc:spChg chg="add del">
          <ac:chgData name="김찬영(산업경영공학과)" userId="2578013b-0ceb-4a8c-aae4-8c09f27338de" providerId="ADAL" clId="{094B509E-A497-4F55-B5E2-E711A59EA790}" dt="2019-12-09T18:16:36.221" v="264"/>
          <ac:spMkLst>
            <pc:docMk/>
            <pc:sldMk cId="822115062" sldId="373"/>
            <ac:spMk id="30" creationId="{78E06BBB-4B5D-4C01-B235-409753EEE9E1}"/>
          </ac:spMkLst>
        </pc:spChg>
        <pc:spChg chg="mod">
          <ac:chgData name="김찬영(산업경영공학과)" userId="2578013b-0ceb-4a8c-aae4-8c09f27338de" providerId="ADAL" clId="{094B509E-A497-4F55-B5E2-E711A59EA790}" dt="2019-12-09T18:17:14.110" v="287" actId="113"/>
          <ac:spMkLst>
            <pc:docMk/>
            <pc:sldMk cId="822115062" sldId="373"/>
            <ac:spMk id="50" creationId="{7635A879-2AD5-4A10-8109-D6A222A4360C}"/>
          </ac:spMkLst>
        </pc:spChg>
        <pc:spChg chg="mod">
          <ac:chgData name="김찬영(산업경영공학과)" userId="2578013b-0ceb-4a8c-aae4-8c09f27338de" providerId="ADAL" clId="{094B509E-A497-4F55-B5E2-E711A59EA790}" dt="2019-12-09T18:17:14.110" v="287" actId="113"/>
          <ac:spMkLst>
            <pc:docMk/>
            <pc:sldMk cId="822115062" sldId="373"/>
            <ac:spMk id="51" creationId="{F9FDCF3C-77B6-4EBF-89F6-F0401BE9CC73}"/>
          </ac:spMkLst>
        </pc:spChg>
        <pc:spChg chg="mod">
          <ac:chgData name="김찬영(산업경영공학과)" userId="2578013b-0ceb-4a8c-aae4-8c09f27338de" providerId="ADAL" clId="{094B509E-A497-4F55-B5E2-E711A59EA790}" dt="2019-12-09T18:17:14.110" v="287" actId="113"/>
          <ac:spMkLst>
            <pc:docMk/>
            <pc:sldMk cId="822115062" sldId="373"/>
            <ac:spMk id="52" creationId="{5C080FF6-1879-49BC-B9E1-0A79948DDA69}"/>
          </ac:spMkLst>
        </pc:spChg>
        <pc:picChg chg="mod">
          <ac:chgData name="김찬영(산업경영공학과)" userId="2578013b-0ceb-4a8c-aae4-8c09f27338de" providerId="ADAL" clId="{094B509E-A497-4F55-B5E2-E711A59EA790}" dt="2019-12-09T18:13:58.486" v="246" actId="1076"/>
          <ac:picMkLst>
            <pc:docMk/>
            <pc:sldMk cId="822115062" sldId="373"/>
            <ac:picMk id="21" creationId="{F593FC1E-EB5D-4917-9AD0-AB4014CB6F13}"/>
          </ac:picMkLst>
        </pc:picChg>
      </pc:sldChg>
      <pc:sldChg chg="ord">
        <pc:chgData name="김찬영(산업경영공학과)" userId="2578013b-0ceb-4a8c-aae4-8c09f27338de" providerId="ADAL" clId="{094B509E-A497-4F55-B5E2-E711A59EA790}" dt="2019-12-09T18:24:34.190" v="312"/>
        <pc:sldMkLst>
          <pc:docMk/>
          <pc:sldMk cId="1453348580" sldId="374"/>
        </pc:sldMkLst>
      </pc:sldChg>
      <pc:sldChg chg="del">
        <pc:chgData name="김찬영(산업경영공학과)" userId="2578013b-0ceb-4a8c-aae4-8c09f27338de" providerId="ADAL" clId="{094B509E-A497-4F55-B5E2-E711A59EA790}" dt="2019-12-09T18:26:49.949" v="670" actId="2696"/>
        <pc:sldMkLst>
          <pc:docMk/>
          <pc:sldMk cId="1252437583" sldId="375"/>
        </pc:sldMkLst>
      </pc:sldChg>
      <pc:sldChg chg="ord">
        <pc:chgData name="김찬영(산업경영공학과)" userId="2578013b-0ceb-4a8c-aae4-8c09f27338de" providerId="ADAL" clId="{094B509E-A497-4F55-B5E2-E711A59EA790}" dt="2019-12-09T18:24:36.537" v="313"/>
        <pc:sldMkLst>
          <pc:docMk/>
          <pc:sldMk cId="3950727278" sldId="376"/>
        </pc:sldMkLst>
      </pc:sldChg>
    </pc:docChg>
  </pc:docChgLst>
  <pc:docChgLst>
    <pc:chgData name="김찬영(산업경영공학과)" userId="2578013b-0ceb-4a8c-aae4-8c09f27338de" providerId="ADAL" clId="{7A667344-AF70-47C3-B5B5-393F55942DB5}"/>
    <pc:docChg chg="undo custSel addSld delSld modSld sldOrd">
      <pc:chgData name="김찬영(산업경영공학과)" userId="2578013b-0ceb-4a8c-aae4-8c09f27338de" providerId="ADAL" clId="{7A667344-AF70-47C3-B5B5-393F55942DB5}" dt="2019-11-17T06:02:57.334" v="1264" actId="2696"/>
      <pc:docMkLst>
        <pc:docMk/>
      </pc:docMkLst>
      <pc:sldChg chg="modSp">
        <pc:chgData name="김찬영(산업경영공학과)" userId="2578013b-0ceb-4a8c-aae4-8c09f27338de" providerId="ADAL" clId="{7A667344-AF70-47C3-B5B5-393F55942DB5}" dt="2019-11-17T05:28:50.073" v="143"/>
        <pc:sldMkLst>
          <pc:docMk/>
          <pc:sldMk cId="3591914084" sldId="256"/>
        </pc:sldMkLst>
        <pc:spChg chg="mod">
          <ac:chgData name="김찬영(산업경영공학과)" userId="2578013b-0ceb-4a8c-aae4-8c09f27338de" providerId="ADAL" clId="{7A667344-AF70-47C3-B5B5-393F55942DB5}" dt="2019-11-17T05:28:50.073" v="143"/>
          <ac:spMkLst>
            <pc:docMk/>
            <pc:sldMk cId="3591914084" sldId="256"/>
            <ac:spMk id="11" creationId="{00000000-0000-0000-0000-000000000000}"/>
          </ac:spMkLst>
        </pc:spChg>
      </pc:sldChg>
      <pc:sldChg chg="addSp delSp modSp">
        <pc:chgData name="김찬영(산업경영공학과)" userId="2578013b-0ceb-4a8c-aae4-8c09f27338de" providerId="ADAL" clId="{7A667344-AF70-47C3-B5B5-393F55942DB5}" dt="2019-11-17T05:44:50.882" v="565"/>
        <pc:sldMkLst>
          <pc:docMk/>
          <pc:sldMk cId="2669619417" sldId="257"/>
        </pc:sldMkLst>
        <pc:spChg chg="mod">
          <ac:chgData name="김찬영(산업경영공학과)" userId="2578013b-0ceb-4a8c-aae4-8c09f27338de" providerId="ADAL" clId="{7A667344-AF70-47C3-B5B5-393F55942DB5}" dt="2019-11-17T05:33:22.150" v="493"/>
          <ac:spMkLst>
            <pc:docMk/>
            <pc:sldMk cId="2669619417" sldId="257"/>
            <ac:spMk id="2" creationId="{00000000-0000-0000-0000-000000000000}"/>
          </ac:spMkLst>
        </pc:spChg>
        <pc:spChg chg="del mod">
          <ac:chgData name="김찬영(산업경영공학과)" userId="2578013b-0ceb-4a8c-aae4-8c09f27338de" providerId="ADAL" clId="{7A667344-AF70-47C3-B5B5-393F55942DB5}" dt="2019-11-17T05:43:50.386" v="555" actId="478"/>
          <ac:spMkLst>
            <pc:docMk/>
            <pc:sldMk cId="2669619417" sldId="257"/>
            <ac:spMk id="4" creationId="{00000000-0000-0000-0000-000000000000}"/>
          </ac:spMkLst>
        </pc:spChg>
        <pc:spChg chg="del mod">
          <ac:chgData name="김찬영(산업경영공학과)" userId="2578013b-0ceb-4a8c-aae4-8c09f27338de" providerId="ADAL" clId="{7A667344-AF70-47C3-B5B5-393F55942DB5}" dt="2019-11-17T05:44:36.060" v="559" actId="478"/>
          <ac:spMkLst>
            <pc:docMk/>
            <pc:sldMk cId="2669619417" sldId="257"/>
            <ac:spMk id="8" creationId="{00000000-0000-0000-0000-000000000000}"/>
          </ac:spMkLst>
        </pc:spChg>
        <pc:spChg chg="del">
          <ac:chgData name="김찬영(산업경영공학과)" userId="2578013b-0ceb-4a8c-aae4-8c09f27338de" providerId="ADAL" clId="{7A667344-AF70-47C3-B5B5-393F55942DB5}" dt="2019-11-17T05:43:51.517" v="557" actId="478"/>
          <ac:spMkLst>
            <pc:docMk/>
            <pc:sldMk cId="2669619417" sldId="257"/>
            <ac:spMk id="22" creationId="{00000000-0000-0000-0000-000000000000}"/>
          </ac:spMkLst>
        </pc:spChg>
        <pc:spChg chg="del mod">
          <ac:chgData name="김찬영(산업경영공학과)" userId="2578013b-0ceb-4a8c-aae4-8c09f27338de" providerId="ADAL" clId="{7A667344-AF70-47C3-B5B5-393F55942DB5}" dt="2019-11-17T05:43:50.917" v="556" actId="478"/>
          <ac:spMkLst>
            <pc:docMk/>
            <pc:sldMk cId="2669619417" sldId="257"/>
            <ac:spMk id="23" creationId="{00000000-0000-0000-0000-000000000000}"/>
          </ac:spMkLst>
        </pc:spChg>
        <pc:picChg chg="add mod">
          <ac:chgData name="김찬영(산업경영공학과)" userId="2578013b-0ceb-4a8c-aae4-8c09f27338de" providerId="ADAL" clId="{7A667344-AF70-47C3-B5B5-393F55942DB5}" dt="2019-11-17T05:44:44.073" v="563" actId="1076"/>
          <ac:picMkLst>
            <pc:docMk/>
            <pc:sldMk cId="2669619417" sldId="257"/>
            <ac:picMk id="5" creationId="{94AB6AED-DFB3-4461-8083-244E0ABE745F}"/>
          </ac:picMkLst>
        </pc:picChg>
        <pc:picChg chg="add del">
          <ac:chgData name="김찬영(산업경영공학과)" userId="2578013b-0ceb-4a8c-aae4-8c09f27338de" providerId="ADAL" clId="{7A667344-AF70-47C3-B5B5-393F55942DB5}" dt="2019-11-17T05:44:50.882" v="565"/>
          <ac:picMkLst>
            <pc:docMk/>
            <pc:sldMk cId="2669619417" sldId="257"/>
            <ac:picMk id="6" creationId="{A17984CB-25D5-4C56-B864-20050F29999E}"/>
          </ac:picMkLst>
        </pc:picChg>
      </pc:sldChg>
      <pc:sldChg chg="addSp delSp modSp">
        <pc:chgData name="김찬영(산업경영공학과)" userId="2578013b-0ceb-4a8c-aae4-8c09f27338de" providerId="ADAL" clId="{7A667344-AF70-47C3-B5B5-393F55942DB5}" dt="2019-11-17T06:02:54.952" v="1254" actId="20577"/>
        <pc:sldMkLst>
          <pc:docMk/>
          <pc:sldMk cId="3200659107" sldId="300"/>
        </pc:sldMkLst>
        <pc:spChg chg="mod">
          <ac:chgData name="김찬영(산업경영공학과)" userId="2578013b-0ceb-4a8c-aae4-8c09f27338de" providerId="ADAL" clId="{7A667344-AF70-47C3-B5B5-393F55942DB5}" dt="2019-11-17T06:01:06.448" v="1090" actId="20577"/>
          <ac:spMkLst>
            <pc:docMk/>
            <pc:sldMk cId="3200659107" sldId="300"/>
            <ac:spMk id="2" creationId="{00000000-0000-0000-0000-000000000000}"/>
          </ac:spMkLst>
        </pc:spChg>
        <pc:spChg chg="add mod">
          <ac:chgData name="김찬영(산업경영공학과)" userId="2578013b-0ceb-4a8c-aae4-8c09f27338de" providerId="ADAL" clId="{7A667344-AF70-47C3-B5B5-393F55942DB5}" dt="2019-11-17T06:00:24.201" v="1078" actId="1076"/>
          <ac:spMkLst>
            <pc:docMk/>
            <pc:sldMk cId="3200659107" sldId="300"/>
            <ac:spMk id="14" creationId="{112CEA4D-A3E3-4B59-9E7F-084BE5C37603}"/>
          </ac:spMkLst>
        </pc:spChg>
        <pc:spChg chg="add mod">
          <ac:chgData name="김찬영(산업경영공학과)" userId="2578013b-0ceb-4a8c-aae4-8c09f27338de" providerId="ADAL" clId="{7A667344-AF70-47C3-B5B5-393F55942DB5}" dt="2019-11-17T06:02:54.952" v="1254" actId="20577"/>
          <ac:spMkLst>
            <pc:docMk/>
            <pc:sldMk cId="3200659107" sldId="300"/>
            <ac:spMk id="15" creationId="{50CFB4B0-E7C1-440D-95C0-CA0DBFDC0325}"/>
          </ac:spMkLst>
        </pc:spChg>
        <pc:spChg chg="add mod">
          <ac:chgData name="김찬영(산업경영공학과)" userId="2578013b-0ceb-4a8c-aae4-8c09f27338de" providerId="ADAL" clId="{7A667344-AF70-47C3-B5B5-393F55942DB5}" dt="2019-11-17T06:00:24.201" v="1078" actId="1076"/>
          <ac:spMkLst>
            <pc:docMk/>
            <pc:sldMk cId="3200659107" sldId="300"/>
            <ac:spMk id="16" creationId="{A94D976B-6FF9-416C-BBAC-8BB9CDF88236}"/>
          </ac:spMkLst>
        </pc:spChg>
        <pc:spChg chg="add mod">
          <ac:chgData name="김찬영(산업경영공학과)" userId="2578013b-0ceb-4a8c-aae4-8c09f27338de" providerId="ADAL" clId="{7A667344-AF70-47C3-B5B5-393F55942DB5}" dt="2019-11-17T06:00:24.201" v="1078" actId="1076"/>
          <ac:spMkLst>
            <pc:docMk/>
            <pc:sldMk cId="3200659107" sldId="300"/>
            <ac:spMk id="17" creationId="{EA179B91-8698-464F-A763-FD1596E4AEBF}"/>
          </ac:spMkLst>
        </pc:spChg>
        <pc:spChg chg="add mod">
          <ac:chgData name="김찬영(산업경영공학과)" userId="2578013b-0ceb-4a8c-aae4-8c09f27338de" providerId="ADAL" clId="{7A667344-AF70-47C3-B5B5-393F55942DB5}" dt="2019-11-17T06:00:24.201" v="1078" actId="1076"/>
          <ac:spMkLst>
            <pc:docMk/>
            <pc:sldMk cId="3200659107" sldId="300"/>
            <ac:spMk id="18" creationId="{BD9786A6-EF0E-4928-A989-2C69A7314B19}"/>
          </ac:spMkLst>
        </pc:spChg>
        <pc:spChg chg="del">
          <ac:chgData name="김찬영(산업경영공학과)" userId="2578013b-0ceb-4a8c-aae4-8c09f27338de" providerId="ADAL" clId="{7A667344-AF70-47C3-B5B5-393F55942DB5}" dt="2019-11-17T05:58:36.027" v="989" actId="478"/>
          <ac:spMkLst>
            <pc:docMk/>
            <pc:sldMk cId="3200659107" sldId="300"/>
            <ac:spMk id="19" creationId="{00000000-0000-0000-0000-000000000000}"/>
          </ac:spMkLst>
        </pc:spChg>
        <pc:spChg chg="del mod">
          <ac:chgData name="김찬영(산업경영공학과)" userId="2578013b-0ceb-4a8c-aae4-8c09f27338de" providerId="ADAL" clId="{7A667344-AF70-47C3-B5B5-393F55942DB5}" dt="2019-11-17T05:58:36.027" v="989" actId="478"/>
          <ac:spMkLst>
            <pc:docMk/>
            <pc:sldMk cId="3200659107" sldId="300"/>
            <ac:spMk id="20" creationId="{00000000-0000-0000-0000-000000000000}"/>
          </ac:spMkLst>
        </pc:spChg>
        <pc:spChg chg="del">
          <ac:chgData name="김찬영(산업경영공학과)" userId="2578013b-0ceb-4a8c-aae4-8c09f27338de" providerId="ADAL" clId="{7A667344-AF70-47C3-B5B5-393F55942DB5}" dt="2019-11-17T05:58:36.027" v="989" actId="478"/>
          <ac:spMkLst>
            <pc:docMk/>
            <pc:sldMk cId="3200659107" sldId="300"/>
            <ac:spMk id="21" creationId="{00000000-0000-0000-0000-000000000000}"/>
          </ac:spMkLst>
        </pc:spChg>
        <pc:spChg chg="add mod">
          <ac:chgData name="김찬영(산업경영공학과)" userId="2578013b-0ceb-4a8c-aae4-8c09f27338de" providerId="ADAL" clId="{7A667344-AF70-47C3-B5B5-393F55942DB5}" dt="2019-11-17T06:00:24.201" v="1078" actId="1076"/>
          <ac:spMkLst>
            <pc:docMk/>
            <pc:sldMk cId="3200659107" sldId="300"/>
            <ac:spMk id="22" creationId="{CD2DDA90-F243-456E-8BDD-B03A4F86338A}"/>
          </ac:spMkLst>
        </pc:spChg>
        <pc:spChg chg="add mod">
          <ac:chgData name="김찬영(산업경영공학과)" userId="2578013b-0ceb-4a8c-aae4-8c09f27338de" providerId="ADAL" clId="{7A667344-AF70-47C3-B5B5-393F55942DB5}" dt="2019-11-17T06:00:24.201" v="1078" actId="1076"/>
          <ac:spMkLst>
            <pc:docMk/>
            <pc:sldMk cId="3200659107" sldId="300"/>
            <ac:spMk id="23" creationId="{AB83E288-7B77-4ABF-8666-098080F6DE0E}"/>
          </ac:spMkLst>
        </pc:spChg>
        <pc:spChg chg="add mod">
          <ac:chgData name="김찬영(산업경영공학과)" userId="2578013b-0ceb-4a8c-aae4-8c09f27338de" providerId="ADAL" clId="{7A667344-AF70-47C3-B5B5-393F55942DB5}" dt="2019-11-17T06:00:24.201" v="1078" actId="1076"/>
          <ac:spMkLst>
            <pc:docMk/>
            <pc:sldMk cId="3200659107" sldId="300"/>
            <ac:spMk id="30" creationId="{E7F99408-E83A-4569-817F-AC92A1AD8D69}"/>
          </ac:spMkLst>
        </pc:spChg>
        <pc:picChg chg="del">
          <ac:chgData name="김찬영(산업경영공학과)" userId="2578013b-0ceb-4a8c-aae4-8c09f27338de" providerId="ADAL" clId="{7A667344-AF70-47C3-B5B5-393F55942DB5}" dt="2019-11-17T05:43:45.384" v="554" actId="478"/>
          <ac:picMkLst>
            <pc:docMk/>
            <pc:sldMk cId="3200659107" sldId="300"/>
            <ac:picMk id="11" creationId="{00000000-0000-0000-0000-000000000000}"/>
          </ac:picMkLst>
        </pc:picChg>
      </pc:sldChg>
      <pc:sldChg chg="add del">
        <pc:chgData name="김찬영(산업경영공학과)" userId="2578013b-0ceb-4a8c-aae4-8c09f27338de" providerId="ADAL" clId="{7A667344-AF70-47C3-B5B5-393F55942DB5}" dt="2019-11-17T06:02:57.275" v="1261" actId="2696"/>
        <pc:sldMkLst>
          <pc:docMk/>
          <pc:sldMk cId="2997184352" sldId="302"/>
        </pc:sldMkLst>
      </pc:sldChg>
      <pc:sldChg chg="addSp delSp modSp ord">
        <pc:chgData name="김찬영(산업경영공학과)" userId="2578013b-0ceb-4a8c-aae4-8c09f27338de" providerId="ADAL" clId="{7A667344-AF70-47C3-B5B5-393F55942DB5}" dt="2019-11-17T05:53:39.239" v="920" actId="1076"/>
        <pc:sldMkLst>
          <pc:docMk/>
          <pc:sldMk cId="1651548240" sldId="304"/>
        </pc:sldMkLst>
        <pc:spChg chg="mod">
          <ac:chgData name="김찬영(산업경영공학과)" userId="2578013b-0ceb-4a8c-aae4-8c09f27338de" providerId="ADAL" clId="{7A667344-AF70-47C3-B5B5-393F55942DB5}" dt="2019-11-17T05:50:59.779" v="890" actId="20577"/>
          <ac:spMkLst>
            <pc:docMk/>
            <pc:sldMk cId="1651548240" sldId="304"/>
            <ac:spMk id="2" creationId="{00000000-0000-0000-0000-000000000000}"/>
          </ac:spMkLst>
        </pc:spChg>
        <pc:picChg chg="mod">
          <ac:chgData name="김찬영(산업경영공학과)" userId="2578013b-0ceb-4a8c-aae4-8c09f27338de" providerId="ADAL" clId="{7A667344-AF70-47C3-B5B5-393F55942DB5}" dt="2019-11-17T05:53:39.239" v="920" actId="1076"/>
          <ac:picMkLst>
            <pc:docMk/>
            <pc:sldMk cId="1651548240" sldId="304"/>
            <ac:picMk id="4" creationId="{00000000-0000-0000-0000-000000000000}"/>
          </ac:picMkLst>
        </pc:picChg>
        <pc:picChg chg="add mod">
          <ac:chgData name="김찬영(산업경영공학과)" userId="2578013b-0ceb-4a8c-aae4-8c09f27338de" providerId="ADAL" clId="{7A667344-AF70-47C3-B5B5-393F55942DB5}" dt="2019-11-17T05:52:55.355" v="909" actId="1076"/>
          <ac:picMkLst>
            <pc:docMk/>
            <pc:sldMk cId="1651548240" sldId="304"/>
            <ac:picMk id="5" creationId="{6C79E667-C4E3-4CC7-9658-149CF83E553E}"/>
          </ac:picMkLst>
        </pc:picChg>
        <pc:picChg chg="del">
          <ac:chgData name="김찬영(산업경영공학과)" userId="2578013b-0ceb-4a8c-aae4-8c09f27338de" providerId="ADAL" clId="{7A667344-AF70-47C3-B5B5-393F55942DB5}" dt="2019-11-17T05:53:21.443" v="910" actId="478"/>
          <ac:picMkLst>
            <pc:docMk/>
            <pc:sldMk cId="1651548240" sldId="304"/>
            <ac:picMk id="7" creationId="{00000000-0000-0000-0000-000000000000}"/>
          </ac:picMkLst>
        </pc:picChg>
        <pc:picChg chg="add mod">
          <ac:chgData name="김찬영(산업경영공학과)" userId="2578013b-0ceb-4a8c-aae4-8c09f27338de" providerId="ADAL" clId="{7A667344-AF70-47C3-B5B5-393F55942DB5}" dt="2019-11-17T05:52:15.897" v="900" actId="1076"/>
          <ac:picMkLst>
            <pc:docMk/>
            <pc:sldMk cId="1651548240" sldId="304"/>
            <ac:picMk id="1026" creationId="{D4C965B4-F7A9-4964-880E-3CFD7387D001}"/>
          </ac:picMkLst>
        </pc:picChg>
        <pc:picChg chg="del mod">
          <ac:chgData name="김찬영(산업경영공학과)" userId="2578013b-0ceb-4a8c-aae4-8c09f27338de" providerId="ADAL" clId="{7A667344-AF70-47C3-B5B5-393F55942DB5}" dt="2019-11-17T05:52:00.809" v="895" actId="478"/>
          <ac:picMkLst>
            <pc:docMk/>
            <pc:sldMk cId="1651548240" sldId="304"/>
            <ac:picMk id="1028" creationId="{00000000-0000-0000-0000-000000000000}"/>
          </ac:picMkLst>
        </pc:picChg>
        <pc:picChg chg="add mod">
          <ac:chgData name="김찬영(산업경영공학과)" userId="2578013b-0ceb-4a8c-aae4-8c09f27338de" providerId="ADAL" clId="{7A667344-AF70-47C3-B5B5-393F55942DB5}" dt="2019-11-17T05:53:35.281" v="918" actId="1076"/>
          <ac:picMkLst>
            <pc:docMk/>
            <pc:sldMk cId="1651548240" sldId="304"/>
            <ac:picMk id="1030" creationId="{40873215-23F0-467A-B005-0B1BD0CBB0C4}"/>
          </ac:picMkLst>
        </pc:picChg>
      </pc:sldChg>
      <pc:sldChg chg="addSp delSp modSp">
        <pc:chgData name="김찬영(산업경영공학과)" userId="2578013b-0ceb-4a8c-aae4-8c09f27338de" providerId="ADAL" clId="{7A667344-AF70-47C3-B5B5-393F55942DB5}" dt="2019-11-17T06:00:32.477" v="1084" actId="20577"/>
        <pc:sldMkLst>
          <pc:docMk/>
          <pc:sldMk cId="650119683" sldId="306"/>
        </pc:sldMkLst>
        <pc:spChg chg="mod">
          <ac:chgData name="김찬영(산업경영공학과)" userId="2578013b-0ceb-4a8c-aae4-8c09f27338de" providerId="ADAL" clId="{7A667344-AF70-47C3-B5B5-393F55942DB5}" dt="2019-11-17T05:29:43.526" v="192"/>
          <ac:spMkLst>
            <pc:docMk/>
            <pc:sldMk cId="650119683" sldId="306"/>
            <ac:spMk id="30" creationId="{9CD0D5A1-C914-471C-922B-851165F551CF}"/>
          </ac:spMkLst>
        </pc:spChg>
        <pc:spChg chg="mod">
          <ac:chgData name="김찬영(산업경영공학과)" userId="2578013b-0ceb-4a8c-aae4-8c09f27338de" providerId="ADAL" clId="{7A667344-AF70-47C3-B5B5-393F55942DB5}" dt="2019-11-17T05:29:49.500" v="222"/>
          <ac:spMkLst>
            <pc:docMk/>
            <pc:sldMk cId="650119683" sldId="306"/>
            <ac:spMk id="31" creationId="{7511E3C7-652D-4AC4-900A-7EFC2123FFAB}"/>
          </ac:spMkLst>
        </pc:spChg>
        <pc:spChg chg="mod">
          <ac:chgData name="김찬영(산업경영공학과)" userId="2578013b-0ceb-4a8c-aae4-8c09f27338de" providerId="ADAL" clId="{7A667344-AF70-47C3-B5B5-393F55942DB5}" dt="2019-11-17T05:30:36.257" v="238"/>
          <ac:spMkLst>
            <pc:docMk/>
            <pc:sldMk cId="650119683" sldId="306"/>
            <ac:spMk id="32" creationId="{05BF8ECD-4C6B-4C9C-8301-EC1230FC1ECE}"/>
          </ac:spMkLst>
        </pc:spChg>
        <pc:spChg chg="mod">
          <ac:chgData name="김찬영(산업경영공학과)" userId="2578013b-0ceb-4a8c-aae4-8c09f27338de" providerId="ADAL" clId="{7A667344-AF70-47C3-B5B5-393F55942DB5}" dt="2019-11-17T05:32:21.365" v="404"/>
          <ac:spMkLst>
            <pc:docMk/>
            <pc:sldMk cId="650119683" sldId="306"/>
            <ac:spMk id="33" creationId="{CB907A6D-140C-440E-A7DB-6BC54B04A355}"/>
          </ac:spMkLst>
        </pc:spChg>
        <pc:spChg chg="mod">
          <ac:chgData name="김찬영(산업경영공학과)" userId="2578013b-0ceb-4a8c-aae4-8c09f27338de" providerId="ADAL" clId="{7A667344-AF70-47C3-B5B5-393F55942DB5}" dt="2019-11-17T06:00:32.477" v="1084" actId="20577"/>
          <ac:spMkLst>
            <pc:docMk/>
            <pc:sldMk cId="650119683" sldId="306"/>
            <ac:spMk id="34" creationId="{843809DE-3D8E-411C-9FEB-2C467C723E13}"/>
          </ac:spMkLst>
        </pc:spChg>
        <pc:spChg chg="add del mod">
          <ac:chgData name="김찬영(산업경영공학과)" userId="2578013b-0ceb-4a8c-aae4-8c09f27338de" providerId="ADAL" clId="{7A667344-AF70-47C3-B5B5-393F55942DB5}" dt="2019-11-17T05:32:12.678" v="382"/>
          <ac:spMkLst>
            <pc:docMk/>
            <pc:sldMk cId="650119683" sldId="306"/>
            <ac:spMk id="35" creationId="{4FEBC3B5-7588-4ACF-BF3B-E5F957470332}"/>
          </ac:spMkLst>
        </pc:spChg>
      </pc:sldChg>
      <pc:sldChg chg="add del">
        <pc:chgData name="김찬영(산업경영공학과)" userId="2578013b-0ceb-4a8c-aae4-8c09f27338de" providerId="ADAL" clId="{7A667344-AF70-47C3-B5B5-393F55942DB5}" dt="2019-11-17T06:02:57.244" v="1260" actId="2696"/>
        <pc:sldMkLst>
          <pc:docMk/>
          <pc:sldMk cId="3548665964" sldId="307"/>
        </pc:sldMkLst>
      </pc:sldChg>
      <pc:sldChg chg="add del">
        <pc:chgData name="김찬영(산업경영공학과)" userId="2578013b-0ceb-4a8c-aae4-8c09f27338de" providerId="ADAL" clId="{7A667344-AF70-47C3-B5B5-393F55942DB5}" dt="2019-11-17T06:02:57.302" v="1262" actId="2696"/>
        <pc:sldMkLst>
          <pc:docMk/>
          <pc:sldMk cId="3507570161" sldId="308"/>
        </pc:sldMkLst>
      </pc:sldChg>
      <pc:sldChg chg="add del">
        <pc:chgData name="김찬영(산업경영공학과)" userId="2578013b-0ceb-4a8c-aae4-8c09f27338de" providerId="ADAL" clId="{7A667344-AF70-47C3-B5B5-393F55942DB5}" dt="2019-11-17T06:02:57.324" v="1263" actId="2696"/>
        <pc:sldMkLst>
          <pc:docMk/>
          <pc:sldMk cId="2125025093" sldId="309"/>
        </pc:sldMkLst>
      </pc:sldChg>
      <pc:sldChg chg="add del">
        <pc:chgData name="김찬영(산업경영공학과)" userId="2578013b-0ceb-4a8c-aae4-8c09f27338de" providerId="ADAL" clId="{7A667344-AF70-47C3-B5B5-393F55942DB5}" dt="2019-11-17T06:02:57.334" v="1264" actId="2696"/>
        <pc:sldMkLst>
          <pc:docMk/>
          <pc:sldMk cId="2952368070" sldId="310"/>
        </pc:sldMkLst>
      </pc:sldChg>
      <pc:sldChg chg="addSp delSp modSp">
        <pc:chgData name="김찬영(산업경영공학과)" userId="2578013b-0ceb-4a8c-aae4-8c09f27338de" providerId="ADAL" clId="{7A667344-AF70-47C3-B5B5-393F55942DB5}" dt="2019-11-17T06:02:05.811" v="1209" actId="1076"/>
        <pc:sldMkLst>
          <pc:docMk/>
          <pc:sldMk cId="1959629455" sldId="311"/>
        </pc:sldMkLst>
        <pc:spChg chg="mod">
          <ac:chgData name="김찬영(산업경영공학과)" userId="2578013b-0ceb-4a8c-aae4-8c09f27338de" providerId="ADAL" clId="{7A667344-AF70-47C3-B5B5-393F55942DB5}" dt="2019-11-17T06:01:25.013" v="1095" actId="20577"/>
          <ac:spMkLst>
            <pc:docMk/>
            <pc:sldMk cId="1959629455" sldId="311"/>
            <ac:spMk id="2" creationId="{00000000-0000-0000-0000-000000000000}"/>
          </ac:spMkLst>
        </pc:spChg>
        <pc:spChg chg="add mod">
          <ac:chgData name="김찬영(산업경영공학과)" userId="2578013b-0ceb-4a8c-aae4-8c09f27338de" providerId="ADAL" clId="{7A667344-AF70-47C3-B5B5-393F55942DB5}" dt="2019-11-17T06:02:05.811" v="1209" actId="1076"/>
          <ac:spMkLst>
            <pc:docMk/>
            <pc:sldMk cId="1959629455" sldId="311"/>
            <ac:spMk id="14" creationId="{72EBA396-784E-456F-864C-E0A648ABB230}"/>
          </ac:spMkLst>
        </pc:spChg>
        <pc:spChg chg="del">
          <ac:chgData name="김찬영(산업경영공학과)" userId="2578013b-0ceb-4a8c-aae4-8c09f27338de" providerId="ADAL" clId="{7A667344-AF70-47C3-B5B5-393F55942DB5}" dt="2019-11-17T06:01:29.254" v="1099" actId="478"/>
          <ac:spMkLst>
            <pc:docMk/>
            <pc:sldMk cId="1959629455" sldId="311"/>
            <ac:spMk id="23" creationId="{00000000-0000-0000-0000-000000000000}"/>
          </ac:spMkLst>
        </pc:spChg>
        <pc:spChg chg="del">
          <ac:chgData name="김찬영(산업경영공학과)" userId="2578013b-0ceb-4a8c-aae4-8c09f27338de" providerId="ADAL" clId="{7A667344-AF70-47C3-B5B5-393F55942DB5}" dt="2019-11-17T06:01:28.043" v="1098" actId="478"/>
          <ac:spMkLst>
            <pc:docMk/>
            <pc:sldMk cId="1959629455" sldId="311"/>
            <ac:spMk id="30" creationId="{00000000-0000-0000-0000-000000000000}"/>
          </ac:spMkLst>
        </pc:spChg>
        <pc:picChg chg="del">
          <ac:chgData name="김찬영(산업경영공학과)" userId="2578013b-0ceb-4a8c-aae4-8c09f27338de" providerId="ADAL" clId="{7A667344-AF70-47C3-B5B5-393F55942DB5}" dt="2019-11-17T06:01:26.141" v="1096" actId="478"/>
          <ac:picMkLst>
            <pc:docMk/>
            <pc:sldMk cId="1959629455" sldId="311"/>
            <ac:picMk id="7" creationId="{00000000-0000-0000-0000-000000000000}"/>
          </ac:picMkLst>
        </pc:picChg>
        <pc:picChg chg="del">
          <ac:chgData name="김찬영(산업경영공학과)" userId="2578013b-0ceb-4a8c-aae4-8c09f27338de" providerId="ADAL" clId="{7A667344-AF70-47C3-B5B5-393F55942DB5}" dt="2019-11-17T06:01:26.597" v="1097" actId="478"/>
          <ac:picMkLst>
            <pc:docMk/>
            <pc:sldMk cId="1959629455" sldId="311"/>
            <ac:picMk id="8" creationId="{00000000-0000-0000-0000-000000000000}"/>
          </ac:picMkLst>
        </pc:picChg>
      </pc:sldChg>
      <pc:sldChg chg="addSp delSp modSp add ord">
        <pc:chgData name="김찬영(산업경영공학과)" userId="2578013b-0ceb-4a8c-aae4-8c09f27338de" providerId="ADAL" clId="{7A667344-AF70-47C3-B5B5-393F55942DB5}" dt="2019-11-17T05:45:39.449" v="579" actId="20577"/>
        <pc:sldMkLst>
          <pc:docMk/>
          <pc:sldMk cId="1269637923" sldId="312"/>
        </pc:sldMkLst>
        <pc:spChg chg="mod">
          <ac:chgData name="김찬영(산업경영공학과)" userId="2578013b-0ceb-4a8c-aae4-8c09f27338de" providerId="ADAL" clId="{7A667344-AF70-47C3-B5B5-393F55942DB5}" dt="2019-11-17T05:45:39.449" v="579" actId="20577"/>
          <ac:spMkLst>
            <pc:docMk/>
            <pc:sldMk cId="1269637923" sldId="312"/>
            <ac:spMk id="2" creationId="{00000000-0000-0000-0000-000000000000}"/>
          </ac:spMkLst>
        </pc:spChg>
        <pc:picChg chg="add mod">
          <ac:chgData name="김찬영(산업경영공학과)" userId="2578013b-0ceb-4a8c-aae4-8c09f27338de" providerId="ADAL" clId="{7A667344-AF70-47C3-B5B5-393F55942DB5}" dt="2019-11-17T05:45:32.496" v="576" actId="1076"/>
          <ac:picMkLst>
            <pc:docMk/>
            <pc:sldMk cId="1269637923" sldId="312"/>
            <ac:picMk id="4" creationId="{0B9F964C-EB5E-4F79-86C0-DD6848358208}"/>
          </ac:picMkLst>
        </pc:picChg>
        <pc:picChg chg="del">
          <ac:chgData name="김찬영(산업경영공학과)" userId="2578013b-0ceb-4a8c-aae4-8c09f27338de" providerId="ADAL" clId="{7A667344-AF70-47C3-B5B5-393F55942DB5}" dt="2019-11-17T05:45:19.140" v="567" actId="478"/>
          <ac:picMkLst>
            <pc:docMk/>
            <pc:sldMk cId="1269637923" sldId="312"/>
            <ac:picMk id="5" creationId="{94AB6AED-DFB3-4461-8083-244E0ABE745F}"/>
          </ac:picMkLst>
        </pc:picChg>
      </pc:sldChg>
      <pc:sldChg chg="addSp delSp modSp add">
        <pc:chgData name="김찬영(산업경영공학과)" userId="2578013b-0ceb-4a8c-aae4-8c09f27338de" providerId="ADAL" clId="{7A667344-AF70-47C3-B5B5-393F55942DB5}" dt="2019-11-17T05:46:11.745" v="586" actId="1076"/>
        <pc:sldMkLst>
          <pc:docMk/>
          <pc:sldMk cId="3688441229" sldId="313"/>
        </pc:sldMkLst>
        <pc:picChg chg="add mod">
          <ac:chgData name="김찬영(산업경영공학과)" userId="2578013b-0ceb-4a8c-aae4-8c09f27338de" providerId="ADAL" clId="{7A667344-AF70-47C3-B5B5-393F55942DB5}" dt="2019-11-17T05:46:11.745" v="586" actId="1076"/>
          <ac:picMkLst>
            <pc:docMk/>
            <pc:sldMk cId="3688441229" sldId="313"/>
            <ac:picMk id="4" creationId="{123D0A74-3961-4045-A228-C04169E554D5}"/>
          </ac:picMkLst>
        </pc:picChg>
        <pc:picChg chg="del">
          <ac:chgData name="김찬영(산업경영공학과)" userId="2578013b-0ceb-4a8c-aae4-8c09f27338de" providerId="ADAL" clId="{7A667344-AF70-47C3-B5B5-393F55942DB5}" dt="2019-11-17T05:46:04.528" v="581" actId="478"/>
          <ac:picMkLst>
            <pc:docMk/>
            <pc:sldMk cId="3688441229" sldId="313"/>
            <ac:picMk id="5" creationId="{94AB6AED-DFB3-4461-8083-244E0ABE745F}"/>
          </ac:picMkLst>
        </pc:picChg>
      </pc:sldChg>
      <pc:sldChg chg="addSp delSp modSp add">
        <pc:chgData name="김찬영(산업경영공학과)" userId="2578013b-0ceb-4a8c-aae4-8c09f27338de" providerId="ADAL" clId="{7A667344-AF70-47C3-B5B5-393F55942DB5}" dt="2019-11-17T05:48:50.020" v="655" actId="478"/>
        <pc:sldMkLst>
          <pc:docMk/>
          <pc:sldMk cId="2300757405" sldId="314"/>
        </pc:sldMkLst>
        <pc:spChg chg="add del mod">
          <ac:chgData name="김찬영(산업경영공학과)" userId="2578013b-0ceb-4a8c-aae4-8c09f27338de" providerId="ADAL" clId="{7A667344-AF70-47C3-B5B5-393F55942DB5}" dt="2019-11-17T05:48:48.587" v="654" actId="478"/>
          <ac:spMkLst>
            <pc:docMk/>
            <pc:sldMk cId="2300757405" sldId="314"/>
            <ac:spMk id="11" creationId="{CBC08D5B-246F-48C5-92F8-7618D76A20FB}"/>
          </ac:spMkLst>
        </pc:spChg>
        <pc:picChg chg="del">
          <ac:chgData name="김찬영(산업경영공학과)" userId="2578013b-0ceb-4a8c-aae4-8c09f27338de" providerId="ADAL" clId="{7A667344-AF70-47C3-B5B5-393F55942DB5}" dt="2019-11-17T05:46:31.886" v="588" actId="478"/>
          <ac:picMkLst>
            <pc:docMk/>
            <pc:sldMk cId="2300757405" sldId="314"/>
            <ac:picMk id="4" creationId="{123D0A74-3961-4045-A228-C04169E554D5}"/>
          </ac:picMkLst>
        </pc:picChg>
        <pc:picChg chg="add del mod">
          <ac:chgData name="김찬영(산업경영공학과)" userId="2578013b-0ceb-4a8c-aae4-8c09f27338de" providerId="ADAL" clId="{7A667344-AF70-47C3-B5B5-393F55942DB5}" dt="2019-11-17T05:48:50.020" v="655" actId="478"/>
          <ac:picMkLst>
            <pc:docMk/>
            <pc:sldMk cId="2300757405" sldId="314"/>
            <ac:picMk id="6" creationId="{6035FE73-246D-4015-B362-CADD75EFD560}"/>
          </ac:picMkLst>
        </pc:picChg>
      </pc:sldChg>
      <pc:sldChg chg="addSp delSp modSp add">
        <pc:chgData name="김찬영(산업경영공학과)" userId="2578013b-0ceb-4a8c-aae4-8c09f27338de" providerId="ADAL" clId="{7A667344-AF70-47C3-B5B5-393F55942DB5}" dt="2019-11-17T05:50:46.033" v="887" actId="1076"/>
        <pc:sldMkLst>
          <pc:docMk/>
          <pc:sldMk cId="2252957248" sldId="315"/>
        </pc:sldMkLst>
        <pc:spChg chg="mod">
          <ac:chgData name="김찬영(산업경영공학과)" userId="2578013b-0ceb-4a8c-aae4-8c09f27338de" providerId="ADAL" clId="{7A667344-AF70-47C3-B5B5-393F55942DB5}" dt="2019-11-17T05:49:39.933" v="713"/>
          <ac:spMkLst>
            <pc:docMk/>
            <pc:sldMk cId="2252957248" sldId="315"/>
            <ac:spMk id="2" creationId="{00000000-0000-0000-0000-000000000000}"/>
          </ac:spMkLst>
        </pc:spChg>
        <pc:spChg chg="del mod">
          <ac:chgData name="김찬영(산업경영공학과)" userId="2578013b-0ceb-4a8c-aae4-8c09f27338de" providerId="ADAL" clId="{7A667344-AF70-47C3-B5B5-393F55942DB5}" dt="2019-11-17T05:47:27.386" v="646"/>
          <ac:spMkLst>
            <pc:docMk/>
            <pc:sldMk cId="2252957248" sldId="315"/>
            <ac:spMk id="11" creationId="{CBC08D5B-246F-48C5-92F8-7618D76A20FB}"/>
          </ac:spMkLst>
        </pc:spChg>
        <pc:spChg chg="add mod">
          <ac:chgData name="김찬영(산업경영공학과)" userId="2578013b-0ceb-4a8c-aae4-8c09f27338de" providerId="ADAL" clId="{7A667344-AF70-47C3-B5B5-393F55942DB5}" dt="2019-11-17T05:50:46.033" v="887" actId="1076"/>
          <ac:spMkLst>
            <pc:docMk/>
            <pc:sldMk cId="2252957248" sldId="315"/>
            <ac:spMk id="12" creationId="{782A1283-5DBE-497A-A8F7-DF33E7C91E07}"/>
          </ac:spMkLst>
        </pc:spChg>
      </pc:sldChg>
      <pc:sldChg chg="delSp modSp add">
        <pc:chgData name="김찬영(산업경영공학과)" userId="2578013b-0ceb-4a8c-aae4-8c09f27338de" providerId="ADAL" clId="{7A667344-AF70-47C3-B5B5-393F55942DB5}" dt="2019-11-17T05:48:56.040" v="657" actId="1076"/>
        <pc:sldMkLst>
          <pc:docMk/>
          <pc:sldMk cId="3398798237" sldId="316"/>
        </pc:sldMkLst>
        <pc:spChg chg="del">
          <ac:chgData name="김찬영(산업경영공학과)" userId="2578013b-0ceb-4a8c-aae4-8c09f27338de" providerId="ADAL" clId="{7A667344-AF70-47C3-B5B5-393F55942DB5}" dt="2019-11-17T05:48:53.554" v="656" actId="478"/>
          <ac:spMkLst>
            <pc:docMk/>
            <pc:sldMk cId="3398798237" sldId="316"/>
            <ac:spMk id="11" creationId="{CBC08D5B-246F-48C5-92F8-7618D76A20FB}"/>
          </ac:spMkLst>
        </pc:spChg>
        <pc:picChg chg="mod">
          <ac:chgData name="김찬영(산업경영공학과)" userId="2578013b-0ceb-4a8c-aae4-8c09f27338de" providerId="ADAL" clId="{7A667344-AF70-47C3-B5B5-393F55942DB5}" dt="2019-11-17T05:48:56.040" v="657" actId="1076"/>
          <ac:picMkLst>
            <pc:docMk/>
            <pc:sldMk cId="3398798237" sldId="316"/>
            <ac:picMk id="6" creationId="{6035FE73-246D-4015-B362-CADD75EFD560}"/>
          </ac:picMkLst>
        </pc:picChg>
      </pc:sldChg>
      <pc:sldChg chg="addSp delSp modSp add">
        <pc:chgData name="김찬영(산업경영공학과)" userId="2578013b-0ceb-4a8c-aae4-8c09f27338de" providerId="ADAL" clId="{7A667344-AF70-47C3-B5B5-393F55942DB5}" dt="2019-11-17T05:55:01.623" v="941" actId="1076"/>
        <pc:sldMkLst>
          <pc:docMk/>
          <pc:sldMk cId="673232033" sldId="317"/>
        </pc:sldMkLst>
        <pc:spChg chg="mod">
          <ac:chgData name="김찬영(산업경영공학과)" userId="2578013b-0ceb-4a8c-aae4-8c09f27338de" providerId="ADAL" clId="{7A667344-AF70-47C3-B5B5-393F55942DB5}" dt="2019-11-17T05:54:10.478" v="935" actId="1076"/>
          <ac:spMkLst>
            <pc:docMk/>
            <pc:sldMk cId="673232033" sldId="317"/>
            <ac:spMk id="2" creationId="{00000000-0000-0000-0000-000000000000}"/>
          </ac:spMkLst>
        </pc:spChg>
        <pc:grpChg chg="del">
          <ac:chgData name="김찬영(산업경영공학과)" userId="2578013b-0ceb-4a8c-aae4-8c09f27338de" providerId="ADAL" clId="{7A667344-AF70-47C3-B5B5-393F55942DB5}" dt="2019-11-17T05:54:21.563" v="938" actId="478"/>
          <ac:grpSpMkLst>
            <pc:docMk/>
            <pc:sldMk cId="673232033" sldId="317"/>
            <ac:grpSpMk id="15" creationId="{00000000-0000-0000-0000-000000000000}"/>
          </ac:grpSpMkLst>
        </pc:grpChg>
        <pc:grpChg chg="del">
          <ac:chgData name="김찬영(산업경영공학과)" userId="2578013b-0ceb-4a8c-aae4-8c09f27338de" providerId="ADAL" clId="{7A667344-AF70-47C3-B5B5-393F55942DB5}" dt="2019-11-17T05:54:21.563" v="938" actId="478"/>
          <ac:grpSpMkLst>
            <pc:docMk/>
            <pc:sldMk cId="673232033" sldId="317"/>
            <ac:grpSpMk id="33" creationId="{00000000-0000-0000-0000-000000000000}"/>
          </ac:grpSpMkLst>
        </pc:grpChg>
        <pc:grpChg chg="del">
          <ac:chgData name="김찬영(산업경영공학과)" userId="2578013b-0ceb-4a8c-aae4-8c09f27338de" providerId="ADAL" clId="{7A667344-AF70-47C3-B5B5-393F55942DB5}" dt="2019-11-17T05:54:21.563" v="938" actId="478"/>
          <ac:grpSpMkLst>
            <pc:docMk/>
            <pc:sldMk cId="673232033" sldId="317"/>
            <ac:grpSpMk id="50" creationId="{00000000-0000-0000-0000-000000000000}"/>
          </ac:grpSpMkLst>
        </pc:grpChg>
        <pc:grpChg chg="del">
          <ac:chgData name="김찬영(산업경영공학과)" userId="2578013b-0ceb-4a8c-aae4-8c09f27338de" providerId="ADAL" clId="{7A667344-AF70-47C3-B5B5-393F55942DB5}" dt="2019-11-17T05:54:21.563" v="938" actId="478"/>
          <ac:grpSpMkLst>
            <pc:docMk/>
            <pc:sldMk cId="673232033" sldId="317"/>
            <ac:grpSpMk id="53" creationId="{00000000-0000-0000-0000-000000000000}"/>
          </ac:grpSpMkLst>
        </pc:grpChg>
        <pc:grpChg chg="del">
          <ac:chgData name="김찬영(산업경영공학과)" userId="2578013b-0ceb-4a8c-aae4-8c09f27338de" providerId="ADAL" clId="{7A667344-AF70-47C3-B5B5-393F55942DB5}" dt="2019-11-17T05:54:21.563" v="938" actId="478"/>
          <ac:grpSpMkLst>
            <pc:docMk/>
            <pc:sldMk cId="673232033" sldId="317"/>
            <ac:grpSpMk id="56" creationId="{00000000-0000-0000-0000-000000000000}"/>
          </ac:grpSpMkLst>
        </pc:grpChg>
        <pc:picChg chg="del">
          <ac:chgData name="김찬영(산업경영공학과)" userId="2578013b-0ceb-4a8c-aae4-8c09f27338de" providerId="ADAL" clId="{7A667344-AF70-47C3-B5B5-393F55942DB5}" dt="2019-11-17T05:54:21.563" v="938" actId="478"/>
          <ac:picMkLst>
            <pc:docMk/>
            <pc:sldMk cId="673232033" sldId="317"/>
            <ac:picMk id="4" creationId="{00000000-0000-0000-0000-000000000000}"/>
          </ac:picMkLst>
        </pc:picChg>
        <pc:picChg chg="del mod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5" creationId="{6C79E667-C4E3-4CC7-9658-149CF83E553E}"/>
          </ac:picMkLst>
        </pc:picChg>
        <pc:picChg chg="del">
          <ac:chgData name="김찬영(산업경영공학과)" userId="2578013b-0ceb-4a8c-aae4-8c09f27338de" providerId="ADAL" clId="{7A667344-AF70-47C3-B5B5-393F55942DB5}" dt="2019-11-17T05:54:21.563" v="938" actId="478"/>
          <ac:picMkLst>
            <pc:docMk/>
            <pc:sldMk cId="673232033" sldId="317"/>
            <ac:picMk id="6" creationId="{00000000-0000-0000-0000-000000000000}"/>
          </ac:picMkLst>
        </pc:picChg>
        <pc:picChg chg="add mod">
          <ac:chgData name="김찬영(산업경영공학과)" userId="2578013b-0ceb-4a8c-aae4-8c09f27338de" providerId="ADAL" clId="{7A667344-AF70-47C3-B5B5-393F55942DB5}" dt="2019-11-17T05:55:01.623" v="941" actId="1076"/>
          <ac:picMkLst>
            <pc:docMk/>
            <pc:sldMk cId="673232033" sldId="317"/>
            <ac:picMk id="7" creationId="{A2EA0464-E5BE-4B66-877B-9D48A336E845}"/>
          </ac:picMkLst>
        </pc:picChg>
        <pc:picChg chg="del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8" creationId="{00000000-0000-0000-0000-000000000000}"/>
          </ac:picMkLst>
        </pc:picChg>
        <pc:picChg chg="del mod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9" creationId="{00000000-0000-0000-0000-000000000000}"/>
          </ac:picMkLst>
        </pc:picChg>
        <pc:picChg chg="del mod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12" creationId="{00000000-0000-0000-0000-000000000000}"/>
          </ac:picMkLst>
        </pc:picChg>
        <pc:picChg chg="del">
          <ac:chgData name="김찬영(산업경영공학과)" userId="2578013b-0ceb-4a8c-aae4-8c09f27338de" providerId="ADAL" clId="{7A667344-AF70-47C3-B5B5-393F55942DB5}" dt="2019-11-17T05:54:21.563" v="938" actId="478"/>
          <ac:picMkLst>
            <pc:docMk/>
            <pc:sldMk cId="673232033" sldId="317"/>
            <ac:picMk id="16" creationId="{00000000-0000-0000-0000-000000000000}"/>
          </ac:picMkLst>
        </pc:picChg>
        <pc:picChg chg="del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18" creationId="{00000000-0000-0000-0000-000000000000}"/>
          </ac:picMkLst>
        </pc:picChg>
        <pc:picChg chg="del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19" creationId="{00000000-0000-0000-0000-000000000000}"/>
          </ac:picMkLst>
        </pc:picChg>
        <pc:picChg chg="del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20" creationId="{00000000-0000-0000-0000-000000000000}"/>
          </ac:picMkLst>
        </pc:picChg>
        <pc:picChg chg="del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21" creationId="{00000000-0000-0000-0000-000000000000}"/>
          </ac:picMkLst>
        </pc:picChg>
        <pc:picChg chg="del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22" creationId="{00000000-0000-0000-0000-000000000000}"/>
          </ac:picMkLst>
        </pc:picChg>
        <pc:picChg chg="del">
          <ac:chgData name="김찬영(산업경영공학과)" userId="2578013b-0ceb-4a8c-aae4-8c09f27338de" providerId="ADAL" clId="{7A667344-AF70-47C3-B5B5-393F55942DB5}" dt="2019-11-17T05:54:16.719" v="937" actId="478"/>
          <ac:picMkLst>
            <pc:docMk/>
            <pc:sldMk cId="673232033" sldId="317"/>
            <ac:picMk id="23" creationId="{00000000-0000-0000-0000-000000000000}"/>
          </ac:picMkLst>
        </pc:picChg>
        <pc:picChg chg="del">
          <ac:chgData name="김찬영(산업경영공학과)" userId="2578013b-0ceb-4a8c-aae4-8c09f27338de" providerId="ADAL" clId="{7A667344-AF70-47C3-B5B5-393F55942DB5}" dt="2019-11-17T05:54:21.563" v="938" actId="478"/>
          <ac:picMkLst>
            <pc:docMk/>
            <pc:sldMk cId="673232033" sldId="317"/>
            <ac:picMk id="1026" creationId="{D4C965B4-F7A9-4964-880E-3CFD7387D001}"/>
          </ac:picMkLst>
        </pc:picChg>
        <pc:picChg chg="del">
          <ac:chgData name="김찬영(산업경영공학과)" userId="2578013b-0ceb-4a8c-aae4-8c09f27338de" providerId="ADAL" clId="{7A667344-AF70-47C3-B5B5-393F55942DB5}" dt="2019-11-17T05:54:21.563" v="938" actId="478"/>
          <ac:picMkLst>
            <pc:docMk/>
            <pc:sldMk cId="673232033" sldId="317"/>
            <ac:picMk id="1030" creationId="{40873215-23F0-467A-B005-0B1BD0CBB0C4}"/>
          </ac:picMkLst>
        </pc:picChg>
        <pc:cxnChg chg="del">
          <ac:chgData name="김찬영(산업경영공학과)" userId="2578013b-0ceb-4a8c-aae4-8c09f27338de" providerId="ADAL" clId="{7A667344-AF70-47C3-B5B5-393F55942DB5}" dt="2019-11-17T05:54:21.563" v="938" actId="478"/>
          <ac:cxnSpMkLst>
            <pc:docMk/>
            <pc:sldMk cId="673232033" sldId="317"/>
            <ac:cxnSpMk id="11" creationId="{00000000-0000-0000-0000-000000000000}"/>
          </ac:cxnSpMkLst>
        </pc:cxnChg>
        <pc:cxnChg chg="del">
          <ac:chgData name="김찬영(산업경영공학과)" userId="2578013b-0ceb-4a8c-aae4-8c09f27338de" providerId="ADAL" clId="{7A667344-AF70-47C3-B5B5-393F55942DB5}" dt="2019-11-17T05:54:21.563" v="938" actId="478"/>
          <ac:cxnSpMkLst>
            <pc:docMk/>
            <pc:sldMk cId="673232033" sldId="317"/>
            <ac:cxnSpMk id="30" creationId="{00000000-0000-0000-0000-000000000000}"/>
          </ac:cxnSpMkLst>
        </pc:cxnChg>
        <pc:cxnChg chg="del">
          <ac:chgData name="김찬영(산업경영공학과)" userId="2578013b-0ceb-4a8c-aae4-8c09f27338de" providerId="ADAL" clId="{7A667344-AF70-47C3-B5B5-393F55942DB5}" dt="2019-11-17T05:54:21.563" v="938" actId="478"/>
          <ac:cxnSpMkLst>
            <pc:docMk/>
            <pc:sldMk cId="673232033" sldId="317"/>
            <ac:cxnSpMk id="36" creationId="{00000000-0000-0000-0000-000000000000}"/>
          </ac:cxnSpMkLst>
        </pc:cxnChg>
        <pc:cxnChg chg="del">
          <ac:chgData name="김찬영(산업경영공학과)" userId="2578013b-0ceb-4a8c-aae4-8c09f27338de" providerId="ADAL" clId="{7A667344-AF70-47C3-B5B5-393F55942DB5}" dt="2019-11-17T05:54:21.563" v="938" actId="478"/>
          <ac:cxnSpMkLst>
            <pc:docMk/>
            <pc:sldMk cId="673232033" sldId="317"/>
            <ac:cxnSpMk id="37" creationId="{00000000-0000-0000-0000-000000000000}"/>
          </ac:cxnSpMkLst>
        </pc:cxnChg>
      </pc:sldChg>
      <pc:sldChg chg="addSp delSp modSp add">
        <pc:chgData name="김찬영(산업경영공학과)" userId="2578013b-0ceb-4a8c-aae4-8c09f27338de" providerId="ADAL" clId="{7A667344-AF70-47C3-B5B5-393F55942DB5}" dt="2019-11-17T06:00:51.116" v="1085" actId="20577"/>
        <pc:sldMkLst>
          <pc:docMk/>
          <pc:sldMk cId="3385729150" sldId="318"/>
        </pc:sldMkLst>
        <pc:spChg chg="mod">
          <ac:chgData name="김찬영(산업경영공학과)" userId="2578013b-0ceb-4a8c-aae4-8c09f27338de" providerId="ADAL" clId="{7A667344-AF70-47C3-B5B5-393F55942DB5}" dt="2019-11-17T06:00:51.116" v="1085" actId="20577"/>
          <ac:spMkLst>
            <pc:docMk/>
            <pc:sldMk cId="3385729150" sldId="318"/>
            <ac:spMk id="2" creationId="{00000000-0000-0000-0000-000000000000}"/>
          </ac:spMkLst>
        </pc:spChg>
        <pc:picChg chg="add mod modCrop">
          <ac:chgData name="김찬영(산업경영공학과)" userId="2578013b-0ceb-4a8c-aae4-8c09f27338de" providerId="ADAL" clId="{7A667344-AF70-47C3-B5B5-393F55942DB5}" dt="2019-11-17T05:57:10.507" v="967" actId="1076"/>
          <ac:picMkLst>
            <pc:docMk/>
            <pc:sldMk cId="3385729150" sldId="318"/>
            <ac:picMk id="4" creationId="{AB892507-48C6-42B1-8BB7-3C5D622D4753}"/>
          </ac:picMkLst>
        </pc:picChg>
        <pc:picChg chg="add mod">
          <ac:chgData name="김찬영(산업경영공학과)" userId="2578013b-0ceb-4a8c-aae4-8c09f27338de" providerId="ADAL" clId="{7A667344-AF70-47C3-B5B5-393F55942DB5}" dt="2019-11-17T05:57:20.345" v="969" actId="1076"/>
          <ac:picMkLst>
            <pc:docMk/>
            <pc:sldMk cId="3385729150" sldId="318"/>
            <ac:picMk id="5" creationId="{F8588BF7-82E7-4101-8DEF-48A259465E19}"/>
          </ac:picMkLst>
        </pc:picChg>
        <pc:picChg chg="del">
          <ac:chgData name="김찬영(산업경영공학과)" userId="2578013b-0ceb-4a8c-aae4-8c09f27338de" providerId="ADAL" clId="{7A667344-AF70-47C3-B5B5-393F55942DB5}" dt="2019-11-17T05:56:55.695" v="962" actId="478"/>
          <ac:picMkLst>
            <pc:docMk/>
            <pc:sldMk cId="3385729150" sldId="318"/>
            <ac:picMk id="7" creationId="{A2EA0464-E5BE-4B66-877B-9D48A336E845}"/>
          </ac:picMkLst>
        </pc:picChg>
      </pc:sldChg>
      <pc:sldChg chg="addSp delSp modSp add">
        <pc:chgData name="김찬영(산업경영공학과)" userId="2578013b-0ceb-4a8c-aae4-8c09f27338de" providerId="ADAL" clId="{7A667344-AF70-47C3-B5B5-393F55942DB5}" dt="2019-11-17T06:00:58.755" v="1086" actId="20577"/>
        <pc:sldMkLst>
          <pc:docMk/>
          <pc:sldMk cId="1683180921" sldId="319"/>
        </pc:sldMkLst>
        <pc:spChg chg="mod">
          <ac:chgData name="김찬영(산업경영공학과)" userId="2578013b-0ceb-4a8c-aae4-8c09f27338de" providerId="ADAL" clId="{7A667344-AF70-47C3-B5B5-393F55942DB5}" dt="2019-11-17T06:00:58.755" v="1086" actId="20577"/>
          <ac:spMkLst>
            <pc:docMk/>
            <pc:sldMk cId="1683180921" sldId="319"/>
            <ac:spMk id="2" creationId="{00000000-0000-0000-0000-000000000000}"/>
          </ac:spMkLst>
        </pc:spChg>
        <pc:picChg chg="del">
          <ac:chgData name="김찬영(산업경영공학과)" userId="2578013b-0ceb-4a8c-aae4-8c09f27338de" providerId="ADAL" clId="{7A667344-AF70-47C3-B5B5-393F55942DB5}" dt="2019-11-17T05:57:31.763" v="971" actId="478"/>
          <ac:picMkLst>
            <pc:docMk/>
            <pc:sldMk cId="1683180921" sldId="319"/>
            <ac:picMk id="4" creationId="{AB892507-48C6-42B1-8BB7-3C5D622D4753}"/>
          </ac:picMkLst>
        </pc:picChg>
        <pc:picChg chg="del">
          <ac:chgData name="김찬영(산업경영공학과)" userId="2578013b-0ceb-4a8c-aae4-8c09f27338de" providerId="ADAL" clId="{7A667344-AF70-47C3-B5B5-393F55942DB5}" dt="2019-11-17T05:57:39.869" v="976" actId="478"/>
          <ac:picMkLst>
            <pc:docMk/>
            <pc:sldMk cId="1683180921" sldId="319"/>
            <ac:picMk id="5" creationId="{F8588BF7-82E7-4101-8DEF-48A259465E19}"/>
          </ac:picMkLst>
        </pc:picChg>
        <pc:picChg chg="add mod">
          <ac:chgData name="김찬영(산업경영공학과)" userId="2578013b-0ceb-4a8c-aae4-8c09f27338de" providerId="ADAL" clId="{7A667344-AF70-47C3-B5B5-393F55942DB5}" dt="2019-11-17T05:57:36.001" v="975" actId="1076"/>
          <ac:picMkLst>
            <pc:docMk/>
            <pc:sldMk cId="1683180921" sldId="319"/>
            <ac:picMk id="6" creationId="{75F0151B-85EF-4A4E-BC01-B05EBEE26D53}"/>
          </ac:picMkLst>
        </pc:picChg>
        <pc:picChg chg="add mod">
          <ac:chgData name="김찬영(산업경영공학과)" userId="2578013b-0ceb-4a8c-aae4-8c09f27338de" providerId="ADAL" clId="{7A667344-AF70-47C3-B5B5-393F55942DB5}" dt="2019-11-17T05:57:44.521" v="978" actId="1076"/>
          <ac:picMkLst>
            <pc:docMk/>
            <pc:sldMk cId="1683180921" sldId="319"/>
            <ac:picMk id="7" creationId="{A0AC9E51-32A3-4981-8DFC-E60CFDB604BF}"/>
          </ac:picMkLst>
        </pc:picChg>
      </pc:sldChg>
      <pc:sldChg chg="addSp delSp modSp add">
        <pc:chgData name="김찬영(산업경영공학과)" userId="2578013b-0ceb-4a8c-aae4-8c09f27338de" providerId="ADAL" clId="{7A667344-AF70-47C3-B5B5-393F55942DB5}" dt="2019-11-17T06:01:01.339" v="1087" actId="20577"/>
        <pc:sldMkLst>
          <pc:docMk/>
          <pc:sldMk cId="1036985541" sldId="320"/>
        </pc:sldMkLst>
        <pc:spChg chg="mod">
          <ac:chgData name="김찬영(산업경영공학과)" userId="2578013b-0ceb-4a8c-aae4-8c09f27338de" providerId="ADAL" clId="{7A667344-AF70-47C3-B5B5-393F55942DB5}" dt="2019-11-17T06:01:01.339" v="1087" actId="20577"/>
          <ac:spMkLst>
            <pc:docMk/>
            <pc:sldMk cId="1036985541" sldId="320"/>
            <ac:spMk id="2" creationId="{00000000-0000-0000-0000-000000000000}"/>
          </ac:spMkLst>
        </pc:spChg>
        <pc:picChg chg="add mod modCrop">
          <ac:chgData name="김찬영(산업경영공학과)" userId="2578013b-0ceb-4a8c-aae4-8c09f27338de" providerId="ADAL" clId="{7A667344-AF70-47C3-B5B5-393F55942DB5}" dt="2019-11-17T05:58:14.286" v="987" actId="1076"/>
          <ac:picMkLst>
            <pc:docMk/>
            <pc:sldMk cId="1036985541" sldId="320"/>
            <ac:picMk id="4" creationId="{49E12756-0467-4590-B842-28EE12373512}"/>
          </ac:picMkLst>
        </pc:picChg>
        <pc:picChg chg="add mod">
          <ac:chgData name="김찬영(산업경영공학과)" userId="2578013b-0ceb-4a8c-aae4-8c09f27338de" providerId="ADAL" clId="{7A667344-AF70-47C3-B5B5-393F55942DB5}" dt="2019-11-17T05:58:14.286" v="987" actId="1076"/>
          <ac:picMkLst>
            <pc:docMk/>
            <pc:sldMk cId="1036985541" sldId="320"/>
            <ac:picMk id="5" creationId="{E538E7C1-1A7F-4FBD-A6A9-239D9007B001}"/>
          </ac:picMkLst>
        </pc:picChg>
        <pc:picChg chg="del">
          <ac:chgData name="김찬영(산업경영공학과)" userId="2578013b-0ceb-4a8c-aae4-8c09f27338de" providerId="ADAL" clId="{7A667344-AF70-47C3-B5B5-393F55942DB5}" dt="2019-11-17T05:57:49.924" v="980" actId="478"/>
          <ac:picMkLst>
            <pc:docMk/>
            <pc:sldMk cId="1036985541" sldId="320"/>
            <ac:picMk id="6" creationId="{75F0151B-85EF-4A4E-BC01-B05EBEE26D53}"/>
          </ac:picMkLst>
        </pc:picChg>
        <pc:picChg chg="del">
          <ac:chgData name="김찬영(산업경영공학과)" userId="2578013b-0ceb-4a8c-aae4-8c09f27338de" providerId="ADAL" clId="{7A667344-AF70-47C3-B5B5-393F55942DB5}" dt="2019-11-17T05:57:50.301" v="981" actId="478"/>
          <ac:picMkLst>
            <pc:docMk/>
            <pc:sldMk cId="1036985541" sldId="320"/>
            <ac:picMk id="7" creationId="{A0AC9E51-32A3-4981-8DFC-E60CFDB604B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A91D7-0741-441E-94C0-DFCC869A35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51EA2-B3BD-43CA-AF2A-A0BECBC1B4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8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설정해둔 관심사에 따른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채팅방</a:t>
            </a:r>
            <a:r>
              <a:rPr lang="ko-KR" altLang="en-US" baseline="0" dirty="0"/>
              <a:t> 리스트 주고 받기</a:t>
            </a:r>
            <a:endParaRPr lang="en-US" altLang="ko-KR" baseline="0" dirty="0"/>
          </a:p>
          <a:p>
            <a:r>
              <a:rPr lang="ko-KR" altLang="en-US" dirty="0"/>
              <a:t>키워드 추출 알고리즘을 통한 </a:t>
            </a:r>
            <a:r>
              <a:rPr lang="ko-KR" altLang="en-US" dirty="0" err="1"/>
              <a:t>채팅방</a:t>
            </a:r>
            <a:r>
              <a:rPr lang="ko-KR" altLang="en-US" dirty="0"/>
              <a:t> 정보 전달</a:t>
            </a:r>
            <a:endParaRPr lang="en-US" altLang="ko-KR" dirty="0"/>
          </a:p>
          <a:p>
            <a:r>
              <a:rPr lang="ko-KR" altLang="en-US" dirty="0"/>
              <a:t>욕설 </a:t>
            </a:r>
            <a:r>
              <a:rPr lang="ko-KR" altLang="en-US" dirty="0" err="1"/>
              <a:t>필터링</a:t>
            </a:r>
            <a:r>
              <a:rPr lang="ko-KR" altLang="en-US" dirty="0"/>
              <a:t> 기능 및 텍스트 처리를 통한 다양한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25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설정해둔 관심사에 따른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채팅방</a:t>
            </a:r>
            <a:r>
              <a:rPr lang="ko-KR" altLang="en-US" baseline="0" dirty="0"/>
              <a:t> 리스트 주고 받기</a:t>
            </a:r>
            <a:endParaRPr lang="en-US" altLang="ko-KR" baseline="0" dirty="0"/>
          </a:p>
          <a:p>
            <a:r>
              <a:rPr lang="ko-KR" altLang="en-US" dirty="0"/>
              <a:t>키워드 추출 알고리즘을 통한 </a:t>
            </a:r>
            <a:r>
              <a:rPr lang="ko-KR" altLang="en-US" dirty="0" err="1"/>
              <a:t>채팅방</a:t>
            </a:r>
            <a:r>
              <a:rPr lang="ko-KR" altLang="en-US" dirty="0"/>
              <a:t> 정보 전달</a:t>
            </a:r>
            <a:endParaRPr lang="en-US" altLang="ko-KR" dirty="0"/>
          </a:p>
          <a:p>
            <a:r>
              <a:rPr lang="ko-KR" altLang="en-US" dirty="0"/>
              <a:t>욕설 </a:t>
            </a:r>
            <a:r>
              <a:rPr lang="ko-KR" altLang="en-US" dirty="0" err="1"/>
              <a:t>필터링</a:t>
            </a:r>
            <a:r>
              <a:rPr lang="ko-KR" altLang="en-US" dirty="0"/>
              <a:t> 기능 및 텍스트 처리를 통한 다양한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00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그래프의 </a:t>
            </a:r>
            <a:r>
              <a:rPr lang="en-US" altLang="ko-KR" dirty="0"/>
              <a:t>data</a:t>
            </a:r>
            <a:r>
              <a:rPr lang="ko-KR" altLang="en-US" dirty="0"/>
              <a:t>를 지정해주는 곳이 </a:t>
            </a:r>
            <a:r>
              <a:rPr lang="en-US" altLang="ko-KR" dirty="0"/>
              <a:t>argon.js</a:t>
            </a:r>
            <a:r>
              <a:rPr lang="ko-KR" altLang="en-US" dirty="0"/>
              <a:t>라는 파일이어서</a:t>
            </a:r>
            <a:r>
              <a:rPr lang="ko-KR" altLang="en-US" baseline="0" dirty="0"/>
              <a:t> 이 파일에 </a:t>
            </a:r>
            <a:r>
              <a:rPr lang="ko-KR" altLang="en-US" dirty="0"/>
              <a:t>데이터베이스를 연결하였었는데</a:t>
            </a:r>
            <a:r>
              <a:rPr lang="en-US" altLang="ko-KR" dirty="0"/>
              <a:t>, </a:t>
            </a:r>
            <a:r>
              <a:rPr lang="ko-KR" altLang="en-US" dirty="0"/>
              <a:t>그림과 같이 그래프가 사라지는 문제가 발생하였다</a:t>
            </a:r>
            <a:r>
              <a:rPr lang="en-US" altLang="ko-KR" dirty="0"/>
              <a:t>. </a:t>
            </a:r>
            <a:r>
              <a:rPr lang="ko-KR" altLang="en-US" dirty="0"/>
              <a:t>이유는 </a:t>
            </a:r>
            <a:r>
              <a:rPr lang="en-US" altLang="ko-KR" dirty="0"/>
              <a:t>argon.js</a:t>
            </a:r>
            <a:r>
              <a:rPr lang="ko-KR" altLang="en-US" dirty="0"/>
              <a:t>가 동적인 활동을 하는 파일이 아닌 </a:t>
            </a:r>
            <a:r>
              <a:rPr lang="ko-KR" altLang="en-US" dirty="0" err="1"/>
              <a:t>비동적인</a:t>
            </a:r>
            <a:r>
              <a:rPr lang="ko-KR" altLang="en-US" dirty="0"/>
              <a:t> 활동을 하기 때문에 데이터베이스와 연결을 하지 못하기 때문이었다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이를 해결하기 위해</a:t>
            </a:r>
            <a:r>
              <a:rPr lang="en-US" altLang="ko-KR" dirty="0"/>
              <a:t>, post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문법을 이용해 다른 파일인 </a:t>
            </a:r>
            <a:r>
              <a:rPr lang="en-US" altLang="ko-KR" dirty="0"/>
              <a:t>index.js</a:t>
            </a:r>
            <a:r>
              <a:rPr lang="ko-KR" altLang="en-US" dirty="0"/>
              <a:t>에서 값을 받아 와달라고 요청하여 값을 받아오는 형식으로 이 문제를 해결하였다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08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ko-KR" altLang="en-US" dirty="0"/>
              <a:t>에서 데이터를 받아오는데</a:t>
            </a:r>
            <a:r>
              <a:rPr lang="en-US" altLang="ko-KR" dirty="0"/>
              <a:t>, </a:t>
            </a:r>
            <a:r>
              <a:rPr lang="ko-KR" altLang="en-US" dirty="0" err="1"/>
              <a:t>박사논문과</a:t>
            </a:r>
            <a:r>
              <a:rPr lang="ko-KR" altLang="en-US" dirty="0"/>
              <a:t> 석사논문을 구분하는 것에서 문제가 생겼다</a:t>
            </a:r>
            <a:r>
              <a:rPr lang="en-US" altLang="ko-KR" dirty="0"/>
              <a:t>. </a:t>
            </a:r>
            <a:r>
              <a:rPr lang="ko-KR" altLang="en-US" dirty="0"/>
              <a:t>그림과 같이 따로따로 저장이 되지 않고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ko-KR" altLang="en-US" dirty="0" err="1"/>
              <a:t>배열안에</a:t>
            </a:r>
            <a:r>
              <a:rPr lang="ko-KR" altLang="en-US" dirty="0"/>
              <a:t> 포함이 되어있던 것이었다</a:t>
            </a:r>
            <a:r>
              <a:rPr lang="en-US" altLang="ko-KR" dirty="0"/>
              <a:t>. </a:t>
            </a:r>
            <a:r>
              <a:rPr lang="ko-KR" altLang="en-US" dirty="0"/>
              <a:t>이 문제는 </a:t>
            </a:r>
            <a:r>
              <a:rPr lang="en-US" altLang="ko-KR" dirty="0"/>
              <a:t>degree </a:t>
            </a:r>
            <a:r>
              <a:rPr lang="ko-KR" altLang="en-US" dirty="0"/>
              <a:t>값을 구분하여 배열에 넣는 것으로 쉽게 해결이 되지만 중요한 것은 </a:t>
            </a:r>
            <a:r>
              <a:rPr lang="en-US" altLang="ko-KR" dirty="0" err="1"/>
              <a:t>javascript</a:t>
            </a:r>
            <a:r>
              <a:rPr lang="ko-KR" altLang="en-US" dirty="0"/>
              <a:t>의 성격이었다</a:t>
            </a:r>
            <a:r>
              <a:rPr lang="en-US" altLang="ko-KR" dirty="0"/>
              <a:t>. </a:t>
            </a:r>
            <a:r>
              <a:rPr lang="ko-KR" altLang="en-US" dirty="0"/>
              <a:t>함수를 처리할 때 연산을 모두 끝내지 않고 그 다음 </a:t>
            </a:r>
            <a:r>
              <a:rPr lang="en-US" altLang="ko-KR" dirty="0"/>
              <a:t>code</a:t>
            </a:r>
            <a:r>
              <a:rPr lang="ko-KR" altLang="en-US" dirty="0"/>
              <a:t>로 넘어가는 동기 처리방식으로 인해 처음 코드를 구성하였을 때 값이 제대로 넘어가지 못하였으나</a:t>
            </a:r>
            <a:r>
              <a:rPr lang="en-US" altLang="ko-KR" dirty="0"/>
              <a:t>, </a:t>
            </a:r>
            <a:r>
              <a:rPr lang="ko-KR" altLang="en-US" dirty="0"/>
              <a:t>그림과 같은 기법으로 이를 해결하였음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51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완성된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63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완성된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71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완성된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34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완성된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97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설정해둔 관심사에 따른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채팅방</a:t>
            </a:r>
            <a:r>
              <a:rPr lang="ko-KR" altLang="en-US" baseline="0" dirty="0"/>
              <a:t> 리스트 주고 받기</a:t>
            </a:r>
            <a:endParaRPr lang="en-US" altLang="ko-KR" baseline="0" dirty="0"/>
          </a:p>
          <a:p>
            <a:r>
              <a:rPr lang="ko-KR" altLang="en-US" dirty="0"/>
              <a:t>키워드 추출 알고리즘을 통한 </a:t>
            </a:r>
            <a:r>
              <a:rPr lang="ko-KR" altLang="en-US" dirty="0" err="1"/>
              <a:t>채팅방</a:t>
            </a:r>
            <a:r>
              <a:rPr lang="ko-KR" altLang="en-US" dirty="0"/>
              <a:t> 정보 전달</a:t>
            </a:r>
            <a:endParaRPr lang="en-US" altLang="ko-KR" dirty="0"/>
          </a:p>
          <a:p>
            <a:r>
              <a:rPr lang="ko-KR" altLang="en-US" dirty="0"/>
              <a:t>욕설 </a:t>
            </a:r>
            <a:r>
              <a:rPr lang="ko-KR" altLang="en-US" dirty="0" err="1"/>
              <a:t>필터링</a:t>
            </a:r>
            <a:r>
              <a:rPr lang="ko-KR" altLang="en-US" dirty="0"/>
              <a:t> 기능 및 텍스트 처리를 통한 다양한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2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설정해둔 관심사에 따른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채팅방</a:t>
            </a:r>
            <a:r>
              <a:rPr lang="ko-KR" altLang="en-US" baseline="0" dirty="0"/>
              <a:t> 리스트 주고 받기</a:t>
            </a:r>
            <a:endParaRPr lang="en-US" altLang="ko-KR" baseline="0" dirty="0"/>
          </a:p>
          <a:p>
            <a:r>
              <a:rPr lang="ko-KR" altLang="en-US" dirty="0"/>
              <a:t>키워드 추출 알고리즘을 통한 </a:t>
            </a:r>
            <a:r>
              <a:rPr lang="ko-KR" altLang="en-US" dirty="0" err="1"/>
              <a:t>채팅방</a:t>
            </a:r>
            <a:r>
              <a:rPr lang="ko-KR" altLang="en-US" dirty="0"/>
              <a:t> 정보 전달</a:t>
            </a:r>
            <a:endParaRPr lang="en-US" altLang="ko-KR" dirty="0"/>
          </a:p>
          <a:p>
            <a:r>
              <a:rPr lang="ko-KR" altLang="en-US" dirty="0"/>
              <a:t>욕설 </a:t>
            </a:r>
            <a:r>
              <a:rPr lang="ko-KR" altLang="en-US" dirty="0" err="1"/>
              <a:t>필터링</a:t>
            </a:r>
            <a:r>
              <a:rPr lang="ko-KR" altLang="en-US" dirty="0"/>
              <a:t> 기능 및 텍스트 처리를 통한 다양한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26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설정해둔 관심사에 따른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채팅방</a:t>
            </a:r>
            <a:r>
              <a:rPr lang="ko-KR" altLang="en-US" baseline="0" dirty="0"/>
              <a:t> 리스트 주고 받기</a:t>
            </a:r>
            <a:endParaRPr lang="en-US" altLang="ko-KR" baseline="0" dirty="0"/>
          </a:p>
          <a:p>
            <a:r>
              <a:rPr lang="ko-KR" altLang="en-US" dirty="0"/>
              <a:t>키워드 추출 알고리즘을 통한 </a:t>
            </a:r>
            <a:r>
              <a:rPr lang="ko-KR" altLang="en-US" dirty="0" err="1"/>
              <a:t>채팅방</a:t>
            </a:r>
            <a:r>
              <a:rPr lang="ko-KR" altLang="en-US" dirty="0"/>
              <a:t> 정보 전달</a:t>
            </a:r>
            <a:endParaRPr lang="en-US" altLang="ko-KR" dirty="0"/>
          </a:p>
          <a:p>
            <a:r>
              <a:rPr lang="ko-KR" altLang="en-US" dirty="0"/>
              <a:t>욕설 </a:t>
            </a:r>
            <a:r>
              <a:rPr lang="ko-KR" altLang="en-US" dirty="0" err="1"/>
              <a:t>필터링</a:t>
            </a:r>
            <a:r>
              <a:rPr lang="ko-KR" altLang="en-US" dirty="0"/>
              <a:t> 기능 및 텍스트 처리를 통한 다양한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90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설정해둔 관심사에 따른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채팅방</a:t>
            </a:r>
            <a:r>
              <a:rPr lang="ko-KR" altLang="en-US" baseline="0" dirty="0"/>
              <a:t> 리스트 주고 받기</a:t>
            </a:r>
            <a:endParaRPr lang="en-US" altLang="ko-KR" baseline="0" dirty="0"/>
          </a:p>
          <a:p>
            <a:r>
              <a:rPr lang="ko-KR" altLang="en-US" dirty="0"/>
              <a:t>키워드 추출 알고리즘을 통한 </a:t>
            </a:r>
            <a:r>
              <a:rPr lang="ko-KR" altLang="en-US" dirty="0" err="1"/>
              <a:t>채팅방</a:t>
            </a:r>
            <a:r>
              <a:rPr lang="ko-KR" altLang="en-US" dirty="0"/>
              <a:t> 정보 전달</a:t>
            </a:r>
            <a:endParaRPr lang="en-US" altLang="ko-KR" dirty="0"/>
          </a:p>
          <a:p>
            <a:r>
              <a:rPr lang="ko-KR" altLang="en-US" dirty="0"/>
              <a:t>욕설 </a:t>
            </a:r>
            <a:r>
              <a:rPr lang="ko-KR" altLang="en-US" dirty="0" err="1"/>
              <a:t>필터링</a:t>
            </a:r>
            <a:r>
              <a:rPr lang="ko-KR" altLang="en-US" dirty="0"/>
              <a:t> 기능 및 텍스트 처리를 통한 다양한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25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설정해둔 관심사에 따른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채팅방</a:t>
            </a:r>
            <a:r>
              <a:rPr lang="ko-KR" altLang="en-US" baseline="0" dirty="0"/>
              <a:t> 리스트 주고 받기</a:t>
            </a:r>
            <a:endParaRPr lang="en-US" altLang="ko-KR" baseline="0" dirty="0"/>
          </a:p>
          <a:p>
            <a:r>
              <a:rPr lang="ko-KR" altLang="en-US" dirty="0"/>
              <a:t>키워드 추출 알고리즘을 통한 </a:t>
            </a:r>
            <a:r>
              <a:rPr lang="ko-KR" altLang="en-US" dirty="0" err="1"/>
              <a:t>채팅방</a:t>
            </a:r>
            <a:r>
              <a:rPr lang="ko-KR" altLang="en-US" dirty="0"/>
              <a:t> 정보 전달</a:t>
            </a:r>
            <a:endParaRPr lang="en-US" altLang="ko-KR" dirty="0"/>
          </a:p>
          <a:p>
            <a:r>
              <a:rPr lang="ko-KR" altLang="en-US" dirty="0"/>
              <a:t>욕설 </a:t>
            </a:r>
            <a:r>
              <a:rPr lang="ko-KR" altLang="en-US" dirty="0" err="1"/>
              <a:t>필터링</a:t>
            </a:r>
            <a:r>
              <a:rPr lang="ko-KR" altLang="en-US" dirty="0"/>
              <a:t> 기능 및 텍스트 처리를 통한 다양한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55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설정해둔 관심사에 따른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채팅방</a:t>
            </a:r>
            <a:r>
              <a:rPr lang="ko-KR" altLang="en-US" baseline="0" dirty="0"/>
              <a:t> 리스트 주고 받기</a:t>
            </a:r>
            <a:endParaRPr lang="en-US" altLang="ko-KR" baseline="0" dirty="0"/>
          </a:p>
          <a:p>
            <a:r>
              <a:rPr lang="ko-KR" altLang="en-US" dirty="0"/>
              <a:t>키워드 추출 알고리즘을 통한 </a:t>
            </a:r>
            <a:r>
              <a:rPr lang="ko-KR" altLang="en-US" dirty="0" err="1"/>
              <a:t>채팅방</a:t>
            </a:r>
            <a:r>
              <a:rPr lang="ko-KR" altLang="en-US" dirty="0"/>
              <a:t> 정보 전달</a:t>
            </a:r>
            <a:endParaRPr lang="en-US" altLang="ko-KR" dirty="0"/>
          </a:p>
          <a:p>
            <a:r>
              <a:rPr lang="ko-KR" altLang="en-US" dirty="0"/>
              <a:t>욕설 </a:t>
            </a:r>
            <a:r>
              <a:rPr lang="ko-KR" altLang="en-US" dirty="0" err="1"/>
              <a:t>필터링</a:t>
            </a:r>
            <a:r>
              <a:rPr lang="ko-KR" altLang="en-US" dirty="0"/>
              <a:t> 기능 및 텍스트 처리를 통한 다양한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7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788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51EA2-B3BD-43CA-AF2A-A0BECBC1B46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1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미리 설정해둔 관심사에 따른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채팅방</a:t>
            </a:r>
            <a:r>
              <a:rPr lang="ko-KR" altLang="en-US" baseline="0" dirty="0"/>
              <a:t> 리스트 주고 받기</a:t>
            </a:r>
            <a:endParaRPr lang="en-US" altLang="ko-KR" baseline="0" dirty="0"/>
          </a:p>
          <a:p>
            <a:r>
              <a:rPr lang="ko-KR" altLang="en-US" dirty="0"/>
              <a:t>키워드 추출 알고리즘을 통한 </a:t>
            </a:r>
            <a:r>
              <a:rPr lang="ko-KR" altLang="en-US" dirty="0" err="1"/>
              <a:t>채팅방</a:t>
            </a:r>
            <a:r>
              <a:rPr lang="ko-KR" altLang="en-US" dirty="0"/>
              <a:t> 정보 전달</a:t>
            </a:r>
            <a:endParaRPr lang="en-US" altLang="ko-KR" dirty="0"/>
          </a:p>
          <a:p>
            <a:r>
              <a:rPr lang="ko-KR" altLang="en-US" dirty="0"/>
              <a:t>욕설 </a:t>
            </a:r>
            <a:r>
              <a:rPr lang="ko-KR" altLang="en-US" dirty="0" err="1"/>
              <a:t>필터링</a:t>
            </a:r>
            <a:r>
              <a:rPr lang="ko-KR" altLang="en-US" dirty="0"/>
              <a:t> 기능 및 텍스트 처리를 통한 다양한 기능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651EA2-B3BD-43CA-AF2A-A0BECBC1B46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61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3FEF6D-20EF-48A3-9C0A-549114B0B860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9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91FFE5-D782-4290-8F69-9A52072EB70C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552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026C3A-1F0A-434B-8964-0BF0C8D1E24E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43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CFA7E9-CF08-4F67-9296-4F32BEEA56EE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76C74895-5BEF-4E6F-AE87-72496C20EC3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5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E46CD6-80BC-4CFB-9F9B-1B99CF7753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30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E25F95-5E53-425F-8DCD-835CCE3ACF3B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38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335CFE-D1CE-45C5-8DB6-01DDEA6EA7AD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5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4FAAD1-5906-4E46-9A66-FA4FBE4B1ED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82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4CDB9-9DD8-4BF8-BAD2-260A3070BDEA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35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21EFAD-3065-4DCF-83EB-3B1F216B4912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5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04B226-F03E-4FF8-9D6F-7DA09821B9EB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5732708"/>
            <a:ext cx="2743200" cy="365125"/>
          </a:xfrm>
          <a:prstGeom prst="rect">
            <a:avLst/>
          </a:prstGeom>
        </p:spPr>
        <p:txBody>
          <a:bodyPr/>
          <a:lstStyle/>
          <a:p>
            <a:fld id="{76C74895-5BEF-4E6F-AE87-72496C20E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27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37DF731-C5BF-4377-BD92-7751C01EC7C1}"/>
              </a:ext>
            </a:extLst>
          </p:cNvPr>
          <p:cNvGrpSpPr/>
          <p:nvPr userDrawn="1"/>
        </p:nvGrpSpPr>
        <p:grpSpPr>
          <a:xfrm>
            <a:off x="0" y="0"/>
            <a:ext cx="12191999" cy="6858000"/>
            <a:chOff x="1" y="0"/>
            <a:chExt cx="12191999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43DB42-8A7E-430B-9392-A51BFF062B5B}"/>
                </a:ext>
              </a:extLst>
            </p:cNvPr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709522-8DED-4EF0-92BE-8B8DD296209A}"/>
                </a:ext>
              </a:extLst>
            </p:cNvPr>
            <p:cNvSpPr/>
            <p:nvPr/>
          </p:nvSpPr>
          <p:spPr>
            <a:xfrm>
              <a:off x="211016" y="0"/>
              <a:ext cx="1198098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16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1.png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7.svg"/><Relationship Id="rId4" Type="http://schemas.openxmlformats.org/officeDocument/2006/relationships/image" Target="../media/image7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26.svg"/><Relationship Id="rId1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6.sv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6.sv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1.png"/><Relationship Id="rId5" Type="http://schemas.openxmlformats.org/officeDocument/2006/relationships/image" Target="../media/image8.png"/><Relationship Id="rId10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3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341799" y="6135159"/>
            <a:ext cx="3692844" cy="722841"/>
            <a:chOff x="3508056" y="5958000"/>
            <a:chExt cx="4597914" cy="90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134417" y="2458197"/>
            <a:ext cx="10248286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POSTECH OOP PROJECT</a:t>
            </a:r>
            <a:endParaRPr lang="ko-KR" altLang="en-US" sz="20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5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데이터 대시보드 개발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399454" y="3636014"/>
            <a:ext cx="7593861" cy="82072"/>
            <a:chOff x="1490188" y="868284"/>
            <a:chExt cx="5066344" cy="82072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544320" y="909320"/>
              <a:ext cx="4958080" cy="0"/>
            </a:xfrm>
            <a:prstGeom prst="line">
              <a:avLst/>
            </a:prstGeom>
            <a:ln w="19050">
              <a:solidFill>
                <a:srgbClr val="C801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6502399" y="868284"/>
              <a:ext cx="54133" cy="82072"/>
            </a:xfrm>
            <a:prstGeom prst="ellipse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1490188" y="868284"/>
              <a:ext cx="54132" cy="82072"/>
            </a:xfrm>
            <a:prstGeom prst="ellipse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540144" y="4358140"/>
            <a:ext cx="5321461" cy="9771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김찬영</a:t>
            </a:r>
            <a:r>
              <a:rPr lang="en-US" altLang="ko-KR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김진모</a:t>
            </a:r>
            <a:r>
              <a:rPr lang="en-US" altLang="ko-KR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엄태규</a:t>
            </a:r>
            <a:endParaRPr lang="en-US" altLang="ko-KR" sz="2000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이상윤 </a:t>
            </a:r>
            <a:r>
              <a:rPr lang="en-US" altLang="ko-KR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최서영</a:t>
            </a:r>
            <a:r>
              <a:rPr lang="en-US" altLang="ko-KR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2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하경민</a:t>
            </a:r>
          </a:p>
        </p:txBody>
      </p:sp>
    </p:spTree>
    <p:extLst>
      <p:ext uri="{BB962C8B-B14F-4D97-AF65-F5344CB8AC3E}">
        <p14:creationId xmlns:p14="http://schemas.microsoft.com/office/powerpoint/2010/main" val="359191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7" name="그래픽 6" descr="확인 표시">
            <a:extLst>
              <a:ext uri="{FF2B5EF4-FFF2-40B4-BE49-F238E27FC236}">
                <a16:creationId xmlns:a16="http://schemas.microsoft.com/office/drawing/2014/main" id="{D96D23D1-055B-464F-A3B1-41439393EA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921" y="1052988"/>
            <a:ext cx="508000" cy="508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BB5A9DF-3AC4-4057-98B8-245426E9986A}"/>
              </a:ext>
            </a:extLst>
          </p:cNvPr>
          <p:cNvSpPr txBox="1"/>
          <p:nvPr/>
        </p:nvSpPr>
        <p:spPr>
          <a:xfrm>
            <a:off x="1137922" y="100690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0A27FF-C96A-433B-9C0F-ED644E4FB928}"/>
              </a:ext>
            </a:extLst>
          </p:cNvPr>
          <p:cNvSpPr txBox="1"/>
          <p:nvPr/>
        </p:nvSpPr>
        <p:spPr>
          <a:xfrm>
            <a:off x="523242" y="1653152"/>
            <a:ext cx="3230879" cy="416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텍스트로 변환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사용할 텍스트 정의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단으로 나뉜 경우 처리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정규식을 이용한 텍스트 처리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설계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연결 및 삽입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 및 특수 기호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불용어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예외 처리를 위한 프로세스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</a:p>
        </p:txBody>
      </p:sp>
      <p:pic>
        <p:nvPicPr>
          <p:cNvPr id="59" name="그래픽 58" descr="확인 표시">
            <a:extLst>
              <a:ext uri="{FF2B5EF4-FFF2-40B4-BE49-F238E27FC236}">
                <a16:creationId xmlns:a16="http://schemas.microsoft.com/office/drawing/2014/main" id="{CA3C48C7-C962-41DD-8B47-AC296527B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6199" y="1052988"/>
            <a:ext cx="508000" cy="508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1987E69-F24C-4675-8C8F-71368121D39C}"/>
              </a:ext>
            </a:extLst>
          </p:cNvPr>
          <p:cNvSpPr txBox="1"/>
          <p:nvPr/>
        </p:nvSpPr>
        <p:spPr>
          <a:xfrm>
            <a:off x="4394200" y="100690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개발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CCD20D-DD3A-407E-9677-B1691F9A1ADA}"/>
              </a:ext>
            </a:extLst>
          </p:cNvPr>
          <p:cNvSpPr txBox="1"/>
          <p:nvPr/>
        </p:nvSpPr>
        <p:spPr>
          <a:xfrm>
            <a:off x="3779521" y="1653152"/>
            <a:ext cx="4658360" cy="5043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논문에 대한 키워드 추출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 Frequency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Automated Keyword Extraction Using NLP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 논문에 대한 키워드 추출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 statistics approaches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 Collocations and Co-occurrences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TF-IDF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RAKE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 learning approaches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Conditional Random Fields(CRF)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검토 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Hyperparameter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설계 및 삽입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…</a:t>
            </a:r>
          </a:p>
        </p:txBody>
      </p:sp>
      <p:pic>
        <p:nvPicPr>
          <p:cNvPr id="65" name="그래픽 64" descr="확인 표시">
            <a:extLst>
              <a:ext uri="{FF2B5EF4-FFF2-40B4-BE49-F238E27FC236}">
                <a16:creationId xmlns:a16="http://schemas.microsoft.com/office/drawing/2014/main" id="{8C37667C-32A5-4C2A-B4B2-FF2448BCC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8870" y="1052988"/>
            <a:ext cx="508000" cy="508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7999E5F-1B7D-4817-9495-F192370F36F6}"/>
              </a:ext>
            </a:extLst>
          </p:cNvPr>
          <p:cNvSpPr txBox="1"/>
          <p:nvPr/>
        </p:nvSpPr>
        <p:spPr>
          <a:xfrm>
            <a:off x="8886870" y="1006906"/>
            <a:ext cx="261619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 개발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571098-74FB-452E-A482-2CCA6BEDB4EB}"/>
              </a:ext>
            </a:extLst>
          </p:cNvPr>
          <p:cNvSpPr txBox="1"/>
          <p:nvPr/>
        </p:nvSpPr>
        <p:spPr>
          <a:xfrm>
            <a:off x="8272191" y="1653152"/>
            <a:ext cx="3675969" cy="48667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모듈 개발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 및 쿠키 관리 모듈 개발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–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연결 및 실시간 삽입 추출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호출을 통한 이벤트 처리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추가 시 실시간 데이터 처리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 개발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페이지 디자인 및 구성 요소 설계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조건에 따른 시각화 데이터 변화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그래프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 Cloud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 및 디자인을 위한 파라미터 조정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시 링크 이동을 위한 쿼리 구성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…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3" name="그래픽 72" descr="확인 표시">
            <a:extLst>
              <a:ext uri="{FF2B5EF4-FFF2-40B4-BE49-F238E27FC236}">
                <a16:creationId xmlns:a16="http://schemas.microsoft.com/office/drawing/2014/main" id="{BBFF186C-E741-4F7A-9D11-AD38B18BF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5965" y="1440930"/>
            <a:ext cx="1783078" cy="1783078"/>
          </a:xfrm>
          <a:prstGeom prst="rect">
            <a:avLst/>
          </a:prstGeom>
        </p:spPr>
      </p:pic>
      <p:pic>
        <p:nvPicPr>
          <p:cNvPr id="74" name="그래픽 73" descr="확인 표시">
            <a:extLst>
              <a:ext uri="{FF2B5EF4-FFF2-40B4-BE49-F238E27FC236}">
                <a16:creationId xmlns:a16="http://schemas.microsoft.com/office/drawing/2014/main" id="{260080EB-E8E2-4447-A9BB-16067440E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365" y="2697235"/>
            <a:ext cx="1783078" cy="1783078"/>
          </a:xfrm>
          <a:prstGeom prst="rect">
            <a:avLst/>
          </a:prstGeom>
        </p:spPr>
      </p:pic>
      <p:pic>
        <p:nvPicPr>
          <p:cNvPr id="75" name="그래픽 74" descr="확인 표시">
            <a:extLst>
              <a:ext uri="{FF2B5EF4-FFF2-40B4-BE49-F238E27FC236}">
                <a16:creationId xmlns:a16="http://schemas.microsoft.com/office/drawing/2014/main" id="{9E45BA30-2084-484B-B112-5CE6D6AA5B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365" y="4021934"/>
            <a:ext cx="1783078" cy="1783078"/>
          </a:xfrm>
          <a:prstGeom prst="rect">
            <a:avLst/>
          </a:prstGeom>
        </p:spPr>
      </p:pic>
      <p:pic>
        <p:nvPicPr>
          <p:cNvPr id="76" name="그래픽 75" descr="확인 표시">
            <a:extLst>
              <a:ext uri="{FF2B5EF4-FFF2-40B4-BE49-F238E27FC236}">
                <a16:creationId xmlns:a16="http://schemas.microsoft.com/office/drawing/2014/main" id="{9DA5061E-02CA-4186-A769-35E1CFE24D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2803" y="1717038"/>
            <a:ext cx="1783078" cy="1783078"/>
          </a:xfrm>
          <a:prstGeom prst="rect">
            <a:avLst/>
          </a:prstGeom>
        </p:spPr>
      </p:pic>
      <p:pic>
        <p:nvPicPr>
          <p:cNvPr id="77" name="그래픽 76" descr="확인 표시">
            <a:extLst>
              <a:ext uri="{FF2B5EF4-FFF2-40B4-BE49-F238E27FC236}">
                <a16:creationId xmlns:a16="http://schemas.microsoft.com/office/drawing/2014/main" id="{C29ADFBB-B198-471F-ADAB-A9D9CF335F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8203" y="2973343"/>
            <a:ext cx="1783078" cy="1783078"/>
          </a:xfrm>
          <a:prstGeom prst="rect">
            <a:avLst/>
          </a:prstGeom>
        </p:spPr>
      </p:pic>
      <p:pic>
        <p:nvPicPr>
          <p:cNvPr id="78" name="그래픽 77" descr="확인 표시">
            <a:extLst>
              <a:ext uri="{FF2B5EF4-FFF2-40B4-BE49-F238E27FC236}">
                <a16:creationId xmlns:a16="http://schemas.microsoft.com/office/drawing/2014/main" id="{B6C2E70C-8A3D-46F6-A708-D29BBA5A6D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8203" y="4298042"/>
            <a:ext cx="1783078" cy="1783078"/>
          </a:xfrm>
          <a:prstGeom prst="rect">
            <a:avLst/>
          </a:prstGeom>
        </p:spPr>
      </p:pic>
      <p:pic>
        <p:nvPicPr>
          <p:cNvPr id="79" name="그래픽 78" descr="확인 표시">
            <a:extLst>
              <a:ext uri="{FF2B5EF4-FFF2-40B4-BE49-F238E27FC236}">
                <a16:creationId xmlns:a16="http://schemas.microsoft.com/office/drawing/2014/main" id="{9A432500-41A0-4E4F-AD69-50D8B0A4F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0102" y="1483778"/>
            <a:ext cx="1783078" cy="1783078"/>
          </a:xfrm>
          <a:prstGeom prst="rect">
            <a:avLst/>
          </a:prstGeom>
        </p:spPr>
      </p:pic>
      <p:pic>
        <p:nvPicPr>
          <p:cNvPr id="80" name="그래픽 79" descr="확인 표시">
            <a:extLst>
              <a:ext uri="{FF2B5EF4-FFF2-40B4-BE49-F238E27FC236}">
                <a16:creationId xmlns:a16="http://schemas.microsoft.com/office/drawing/2014/main" id="{E3867FDE-14F5-481D-A979-B0D8776D0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5502" y="2740083"/>
            <a:ext cx="1783078" cy="1783078"/>
          </a:xfrm>
          <a:prstGeom prst="rect">
            <a:avLst/>
          </a:prstGeom>
        </p:spPr>
      </p:pic>
      <p:pic>
        <p:nvPicPr>
          <p:cNvPr id="81" name="그래픽 80" descr="확인 표시">
            <a:extLst>
              <a:ext uri="{FF2B5EF4-FFF2-40B4-BE49-F238E27FC236}">
                <a16:creationId xmlns:a16="http://schemas.microsoft.com/office/drawing/2014/main" id="{D1EE4188-A918-4FDF-AE41-CA90E2BB5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5502" y="4064782"/>
            <a:ext cx="1783078" cy="17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3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42E463D4-A69A-4B3B-BE25-99E6EA799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518E0-8894-4FC0-A282-5BB98F2FF4C6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0" name="Picture 6" descr="Image result for pdf illustrator&quot;">
            <a:extLst>
              <a:ext uri="{FF2B5EF4-FFF2-40B4-BE49-F238E27FC236}">
                <a16:creationId xmlns:a16="http://schemas.microsoft.com/office/drawing/2014/main" id="{5659D5AD-E872-4E54-BC63-07224B5FE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1" t="3538" r="23689" b="9319"/>
          <a:stretch/>
        </p:blipFill>
        <p:spPr bwMode="auto">
          <a:xfrm>
            <a:off x="1256641" y="2139429"/>
            <a:ext cx="3664001" cy="34978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C8C2EF-336A-4E5E-9BFD-48501627BA88}"/>
              </a:ext>
            </a:extLst>
          </p:cNvPr>
          <p:cNvSpPr txBox="1"/>
          <p:nvPr/>
        </p:nvSpPr>
        <p:spPr>
          <a:xfrm>
            <a:off x="1256641" y="1538103"/>
            <a:ext cx="3664001" cy="473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PDF Parser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“pdfminer”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36" name="Picture 12" descr="Image result for text file illustration&quot;">
            <a:extLst>
              <a:ext uri="{FF2B5EF4-FFF2-40B4-BE49-F238E27FC236}">
                <a16:creationId xmlns:a16="http://schemas.microsoft.com/office/drawing/2014/main" id="{9E8C4151-6062-41C1-BBCC-87A95E8D6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89" y="2139429"/>
            <a:ext cx="3497876" cy="34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5B1FF9-980C-45BD-8174-CECE0DF15572}"/>
              </a:ext>
            </a:extLst>
          </p:cNvPr>
          <p:cNvCxnSpPr>
            <a:cxnSpLocks/>
          </p:cNvCxnSpPr>
          <p:nvPr/>
        </p:nvCxnSpPr>
        <p:spPr>
          <a:xfrm rot="16200000">
            <a:off x="6127324" y="3378589"/>
            <a:ext cx="0" cy="8631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23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42E463D4-A69A-4B3B-BE25-99E6EA799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518E0-8894-4FC0-A282-5BB98F2FF4C6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8C2EF-336A-4E5E-9BFD-48501627BA88}"/>
              </a:ext>
            </a:extLst>
          </p:cNvPr>
          <p:cNvSpPr txBox="1"/>
          <p:nvPr/>
        </p:nvSpPr>
        <p:spPr>
          <a:xfrm>
            <a:off x="939085" y="1470048"/>
            <a:ext cx="3664001" cy="5155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문제점들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2EF4E-56E4-4870-B549-6D1D60541793}"/>
              </a:ext>
            </a:extLst>
          </p:cNvPr>
          <p:cNvSpPr txBox="1"/>
          <p:nvPr/>
        </p:nvSpPr>
        <p:spPr>
          <a:xfrm>
            <a:off x="1278730" y="2143803"/>
            <a:ext cx="3825955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줄 씩 나온다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단이 있는 경우 순서가 뒤집힌다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A563C-DFD6-4667-9BCA-5A9406796EBB}"/>
              </a:ext>
            </a:extLst>
          </p:cNvPr>
          <p:cNvSpPr txBox="1"/>
          <p:nvPr/>
        </p:nvSpPr>
        <p:spPr>
          <a:xfrm>
            <a:off x="1420970" y="3190737"/>
            <a:ext cx="3825955" cy="23237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내부 코드 파악</a:t>
            </a:r>
            <a:endParaRPr lang="en-US" altLang="ko-KR" sz="16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(x1, x2, y1, y2) </a:t>
            </a:r>
            <a:r>
              <a:rPr lang="ko-KR" altLang="en-US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 값에 따른 정렬</a:t>
            </a:r>
            <a:endParaRPr lang="en-US" altLang="ko-KR" sz="16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논문마다 페이지 크기가 다르고</a:t>
            </a:r>
            <a:r>
              <a:rPr lang="en-US" altLang="ko-KR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글자마다 인식되는 좌표의 값이 눈으로 보는 것과 다른 점에 대한 처리</a:t>
            </a:r>
            <a:endParaRPr lang="en-US" altLang="ko-KR" sz="16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1E592C-C598-47E5-A619-FEF315E2DFB8}"/>
              </a:ext>
            </a:extLst>
          </p:cNvPr>
          <p:cNvSpPr txBox="1"/>
          <p:nvPr/>
        </p:nvSpPr>
        <p:spPr>
          <a:xfrm>
            <a:off x="6133424" y="2143846"/>
            <a:ext cx="3825955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필요한 부분에 대한 텍스트 필터링</a:t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논문마다 예외가 너무 많다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6E6AA6-F8A2-4814-B008-ABBF3064B11A}"/>
              </a:ext>
            </a:extLst>
          </p:cNvPr>
          <p:cNvSpPr txBox="1"/>
          <p:nvPr/>
        </p:nvSpPr>
        <p:spPr>
          <a:xfrm>
            <a:off x="6275664" y="3190780"/>
            <a:ext cx="3825955" cy="1954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</a:t>
            </a:r>
            <a:r>
              <a:rPr lang="ko-KR" altLang="en-US" sz="1600" b="1" dirty="0" err="1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정규식</a:t>
            </a:r>
            <a:endParaRPr lang="en-US" altLang="ko-KR" sz="16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눈으로 논문을 읽듯이</a:t>
            </a:r>
            <a:r>
              <a:rPr lang="en-US" altLang="ko-KR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읽어 내려가며 다양한 </a:t>
            </a:r>
            <a:r>
              <a:rPr lang="ko-KR" altLang="en-US" sz="1600" b="1" dirty="0" err="1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정규식</a:t>
            </a:r>
            <a:r>
              <a:rPr lang="ko-KR" altLang="en-US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</a:t>
            </a:r>
            <a:r>
              <a:rPr lang="en-US" altLang="ko-KR" sz="16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602C11-D3A7-4BCC-9C98-49461FA62E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5664" y="4047793"/>
            <a:ext cx="3924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0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42E463D4-A69A-4B3B-BE25-99E6EA799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518E0-8894-4FC0-A282-5BB98F2FF4C6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895AC-3B3E-4582-81D5-D79A33959D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373" y="2052321"/>
            <a:ext cx="4389746" cy="44373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26A989-3362-4641-A641-BE6DB6DC3207}"/>
              </a:ext>
            </a:extLst>
          </p:cNvPr>
          <p:cNvSpPr txBox="1"/>
          <p:nvPr/>
        </p:nvSpPr>
        <p:spPr>
          <a:xfrm>
            <a:off x="1256641" y="1510188"/>
            <a:ext cx="3664001" cy="473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논문 중 </a:t>
            </a:r>
            <a:r>
              <a:rPr lang="en-US" altLang="ko-KR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r>
              <a:rPr lang="ko-KR" altLang="en-US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개가 예외</a:t>
            </a:r>
            <a:endParaRPr lang="en-US" altLang="ko-KR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D79A26-78D5-49BA-B1FC-4994767CEC0F}"/>
              </a:ext>
            </a:extLst>
          </p:cNvPr>
          <p:cNvSpPr txBox="1"/>
          <p:nvPr/>
        </p:nvSpPr>
        <p:spPr>
          <a:xfrm>
            <a:off x="6243026" y="2776898"/>
            <a:ext cx="3664001" cy="13042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한국어 논문</a:t>
            </a:r>
            <a:endParaRPr lang="en-US" altLang="ko-KR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파일 오픈 오류</a:t>
            </a:r>
            <a:endParaRPr lang="en-US" altLang="ko-KR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나머지 형식의 다양성</a:t>
            </a:r>
            <a:endParaRPr lang="en-US" altLang="ko-KR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AC1CA-BD83-4C07-AF63-352C2914C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3025" y="609347"/>
            <a:ext cx="4692333" cy="54315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44A9BC-2557-4777-917C-342BC94CD2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3025" y="486350"/>
            <a:ext cx="4724958" cy="56439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818598-D2D1-4C05-A209-CDC01EDAFC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3024" y="554730"/>
            <a:ext cx="4850238" cy="56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42E463D4-A69A-4B3B-BE25-99E6EA799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518E0-8894-4FC0-A282-5BB98F2FF4C6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CB5A20-5ED5-49D7-9AF5-3B2E4625FC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1" y="2945009"/>
            <a:ext cx="11010900" cy="2447925"/>
          </a:xfrm>
          <a:prstGeom prst="rect">
            <a:avLst/>
          </a:prstGeom>
        </p:spPr>
      </p:pic>
      <p:pic>
        <p:nvPicPr>
          <p:cNvPr id="21" name="Picture 4" descr="Image result for AWS">
            <a:extLst>
              <a:ext uri="{FF2B5EF4-FFF2-40B4-BE49-F238E27FC236}">
                <a16:creationId xmlns:a16="http://schemas.microsoft.com/office/drawing/2014/main" id="{2BB23ECE-9733-4EAD-9CFD-3116242F5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32" y="1621369"/>
            <a:ext cx="1616610" cy="12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0BB7A60-F1C9-4D60-93CE-4893BBC1439A}"/>
              </a:ext>
            </a:extLst>
          </p:cNvPr>
          <p:cNvGrpSpPr/>
          <p:nvPr/>
        </p:nvGrpSpPr>
        <p:grpSpPr>
          <a:xfrm>
            <a:off x="3247097" y="1870410"/>
            <a:ext cx="1717221" cy="714375"/>
            <a:chOff x="9071805" y="2028324"/>
            <a:chExt cx="1717221" cy="71437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9D15B3A-19F7-4BA5-9F58-5318EBAF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71805" y="2028324"/>
              <a:ext cx="628650" cy="7143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BED571A-CA7C-4F51-AC61-F3C2F584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00455" y="2028324"/>
              <a:ext cx="1088571" cy="7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38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158DB2C-0ECF-4CF1-A1A4-93CE8064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594" y="2161183"/>
            <a:ext cx="10515600" cy="502850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단어가 특정 문서 내에서 얼마나 중요한지 나타내는 가중치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70339"/>
            <a:ext cx="10515600" cy="78524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TF-IDF(Term Frequency-Inverse Document Frequency)</a:t>
            </a: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049A58A-1604-48FA-8C35-647D599436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" r="7272"/>
          <a:stretch/>
        </p:blipFill>
        <p:spPr>
          <a:xfrm>
            <a:off x="654055" y="3286724"/>
            <a:ext cx="4386449" cy="1730244"/>
          </a:xfrm>
          <a:prstGeom prst="rect">
            <a:avLst/>
          </a:prstGeom>
        </p:spPr>
      </p:pic>
      <p:sp>
        <p:nvSpPr>
          <p:cNvPr id="50" name="제목 1">
            <a:extLst>
              <a:ext uri="{FF2B5EF4-FFF2-40B4-BE49-F238E27FC236}">
                <a16:creationId xmlns:a16="http://schemas.microsoft.com/office/drawing/2014/main" id="{7635A879-2AD5-4A10-8109-D6A222A4360C}"/>
              </a:ext>
            </a:extLst>
          </p:cNvPr>
          <p:cNvSpPr txBox="1">
            <a:spLocks/>
          </p:cNvSpPr>
          <p:nvPr/>
        </p:nvSpPr>
        <p:spPr>
          <a:xfrm>
            <a:off x="355600" y="184625"/>
            <a:ext cx="11774852" cy="132556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FDCF3C-77B6-4EBF-89F6-F0401BE9CC73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개발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그래픽 10" descr="확인 표시">
            <a:extLst>
              <a:ext uri="{FF2B5EF4-FFF2-40B4-BE49-F238E27FC236}">
                <a16:creationId xmlns:a16="http://schemas.microsoft.com/office/drawing/2014/main" id="{5C080FF6-1879-49BC-B9E1-0A79948DDA69}"/>
              </a:ext>
            </a:extLst>
          </p:cNvPr>
          <p:cNvSpPr/>
          <p:nvPr/>
        </p:nvSpPr>
        <p:spPr>
          <a:xfrm>
            <a:off x="588645" y="943556"/>
            <a:ext cx="488949" cy="343429"/>
          </a:xfrm>
          <a:custGeom>
            <a:avLst/>
            <a:gdLst>
              <a:gd name="connsiteX0" fmla="*/ 446088 w 488949"/>
              <a:gd name="connsiteY0" fmla="*/ 0 h 343429"/>
              <a:gd name="connsiteX1" fmla="*/ 175154 w 488949"/>
              <a:gd name="connsiteY1" fmla="*/ 256117 h 343429"/>
              <a:gd name="connsiteX2" fmla="*/ 44979 w 488949"/>
              <a:gd name="connsiteY2" fmla="*/ 122767 h 343429"/>
              <a:gd name="connsiteX3" fmla="*/ 0 w 488949"/>
              <a:gd name="connsiteY3" fmla="*/ 165629 h 343429"/>
              <a:gd name="connsiteX4" fmla="*/ 173038 w 488949"/>
              <a:gd name="connsiteY4" fmla="*/ 343429 h 343429"/>
              <a:gd name="connsiteX5" fmla="*/ 218546 w 488949"/>
              <a:gd name="connsiteY5" fmla="*/ 301096 h 343429"/>
              <a:gd name="connsiteX6" fmla="*/ 488950 w 488949"/>
              <a:gd name="connsiteY6" fmla="*/ 44450 h 34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949" h="343429">
                <a:moveTo>
                  <a:pt x="446088" y="0"/>
                </a:moveTo>
                <a:lnTo>
                  <a:pt x="175154" y="256117"/>
                </a:lnTo>
                <a:lnTo>
                  <a:pt x="44979" y="122767"/>
                </a:lnTo>
                <a:lnTo>
                  <a:pt x="0" y="165629"/>
                </a:lnTo>
                <a:lnTo>
                  <a:pt x="173038" y="343429"/>
                </a:lnTo>
                <a:lnTo>
                  <a:pt x="218546" y="301096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8015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래픽 14" descr="신문식맞춤">
            <a:extLst>
              <a:ext uri="{FF2B5EF4-FFF2-40B4-BE49-F238E27FC236}">
                <a16:creationId xmlns:a16="http://schemas.microsoft.com/office/drawing/2014/main" id="{2A9B6FF3-D2FA-48D0-81FC-CD3487EEB5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60126" y="3237344"/>
            <a:ext cx="1342470" cy="1342470"/>
          </a:xfrm>
          <a:prstGeom prst="rect">
            <a:avLst/>
          </a:prstGeom>
        </p:spPr>
      </p:pic>
      <p:pic>
        <p:nvPicPr>
          <p:cNvPr id="17" name="그래픽 16" descr="신문식맞춤">
            <a:extLst>
              <a:ext uri="{FF2B5EF4-FFF2-40B4-BE49-F238E27FC236}">
                <a16:creationId xmlns:a16="http://schemas.microsoft.com/office/drawing/2014/main" id="{41A0F089-E8C9-46FC-83F4-08CBD4B3DB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4507" y="3237344"/>
            <a:ext cx="1342470" cy="1342470"/>
          </a:xfrm>
          <a:prstGeom prst="rect">
            <a:avLst/>
          </a:prstGeom>
        </p:spPr>
      </p:pic>
      <p:pic>
        <p:nvPicPr>
          <p:cNvPr id="18" name="그래픽 17" descr="신문식맞춤">
            <a:extLst>
              <a:ext uri="{FF2B5EF4-FFF2-40B4-BE49-F238E27FC236}">
                <a16:creationId xmlns:a16="http://schemas.microsoft.com/office/drawing/2014/main" id="{A71A8A36-D7BD-49B0-8AE5-96CC2A3896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88888" y="3237344"/>
            <a:ext cx="1342470" cy="1342470"/>
          </a:xfrm>
          <a:prstGeom prst="rect">
            <a:avLst/>
          </a:prstGeom>
        </p:spPr>
      </p:pic>
      <p:pic>
        <p:nvPicPr>
          <p:cNvPr id="19" name="그래픽 18" descr="신문식맞춤">
            <a:extLst>
              <a:ext uri="{FF2B5EF4-FFF2-40B4-BE49-F238E27FC236}">
                <a16:creationId xmlns:a16="http://schemas.microsoft.com/office/drawing/2014/main" id="{75C9F65D-19B3-4002-BAD1-4105B4D2E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3268" y="3237344"/>
            <a:ext cx="1342470" cy="1342470"/>
          </a:xfrm>
          <a:prstGeom prst="rect">
            <a:avLst/>
          </a:prstGeom>
        </p:spPr>
      </p:pic>
      <p:pic>
        <p:nvPicPr>
          <p:cNvPr id="20" name="그래픽 19" descr="신문식맞춤">
            <a:extLst>
              <a:ext uri="{FF2B5EF4-FFF2-40B4-BE49-F238E27FC236}">
                <a16:creationId xmlns:a16="http://schemas.microsoft.com/office/drawing/2014/main" id="{659AD079-92B2-44E5-BD9B-1FBF6475F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17647" y="3237344"/>
            <a:ext cx="1342470" cy="1342470"/>
          </a:xfrm>
          <a:prstGeom prst="rect">
            <a:avLst/>
          </a:prstGeom>
        </p:spPr>
      </p:pic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EE913B5D-17C8-4465-9D46-3B74A18E0152}"/>
              </a:ext>
            </a:extLst>
          </p:cNvPr>
          <p:cNvSpPr txBox="1">
            <a:spLocks/>
          </p:cNvSpPr>
          <p:nvPr/>
        </p:nvSpPr>
        <p:spPr>
          <a:xfrm>
            <a:off x="6178569" y="4406787"/>
            <a:ext cx="705583" cy="5028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A, B</a:t>
            </a:r>
          </a:p>
        </p:txBody>
      </p:sp>
      <p:sp>
        <p:nvSpPr>
          <p:cNvPr id="22" name="내용 개체 틀 4">
            <a:extLst>
              <a:ext uri="{FF2B5EF4-FFF2-40B4-BE49-F238E27FC236}">
                <a16:creationId xmlns:a16="http://schemas.microsoft.com/office/drawing/2014/main" id="{8D8D1D96-83CF-4236-814C-489E2C692F91}"/>
              </a:ext>
            </a:extLst>
          </p:cNvPr>
          <p:cNvSpPr txBox="1">
            <a:spLocks/>
          </p:cNvSpPr>
          <p:nvPr/>
        </p:nvSpPr>
        <p:spPr>
          <a:xfrm>
            <a:off x="7392950" y="4406787"/>
            <a:ext cx="705583" cy="5028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</a:p>
        </p:txBody>
      </p:sp>
      <p:sp>
        <p:nvSpPr>
          <p:cNvPr id="23" name="내용 개체 틀 4">
            <a:extLst>
              <a:ext uri="{FF2B5EF4-FFF2-40B4-BE49-F238E27FC236}">
                <a16:creationId xmlns:a16="http://schemas.microsoft.com/office/drawing/2014/main" id="{6B3AA423-078F-46D2-A072-CCF949BEE31A}"/>
              </a:ext>
            </a:extLst>
          </p:cNvPr>
          <p:cNvSpPr txBox="1">
            <a:spLocks/>
          </p:cNvSpPr>
          <p:nvPr/>
        </p:nvSpPr>
        <p:spPr>
          <a:xfrm>
            <a:off x="8607331" y="4406787"/>
            <a:ext cx="705583" cy="5028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</a:p>
        </p:txBody>
      </p:sp>
      <p:sp>
        <p:nvSpPr>
          <p:cNvPr id="30" name="내용 개체 틀 4">
            <a:extLst>
              <a:ext uri="{FF2B5EF4-FFF2-40B4-BE49-F238E27FC236}">
                <a16:creationId xmlns:a16="http://schemas.microsoft.com/office/drawing/2014/main" id="{D0671C6A-4F30-413A-A7C2-9EFE2B2151E4}"/>
              </a:ext>
            </a:extLst>
          </p:cNvPr>
          <p:cNvSpPr txBox="1">
            <a:spLocks/>
          </p:cNvSpPr>
          <p:nvPr/>
        </p:nvSpPr>
        <p:spPr>
          <a:xfrm>
            <a:off x="9821711" y="4406787"/>
            <a:ext cx="705583" cy="5028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</a:p>
        </p:txBody>
      </p:sp>
      <p:sp>
        <p:nvSpPr>
          <p:cNvPr id="31" name="내용 개체 틀 4">
            <a:extLst>
              <a:ext uri="{FF2B5EF4-FFF2-40B4-BE49-F238E27FC236}">
                <a16:creationId xmlns:a16="http://schemas.microsoft.com/office/drawing/2014/main" id="{99464360-3DCB-4E99-9650-C8ED9573191D}"/>
              </a:ext>
            </a:extLst>
          </p:cNvPr>
          <p:cNvSpPr txBox="1">
            <a:spLocks/>
          </p:cNvSpPr>
          <p:nvPr/>
        </p:nvSpPr>
        <p:spPr>
          <a:xfrm>
            <a:off x="11036090" y="4406787"/>
            <a:ext cx="705583" cy="5028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</a:p>
        </p:txBody>
      </p:sp>
      <p:sp>
        <p:nvSpPr>
          <p:cNvPr id="32" name="내용 개체 틀 4">
            <a:extLst>
              <a:ext uri="{FF2B5EF4-FFF2-40B4-BE49-F238E27FC236}">
                <a16:creationId xmlns:a16="http://schemas.microsoft.com/office/drawing/2014/main" id="{321A9BA9-1281-4F1C-9532-AF6C2B778388}"/>
              </a:ext>
            </a:extLst>
          </p:cNvPr>
          <p:cNvSpPr txBox="1">
            <a:spLocks/>
          </p:cNvSpPr>
          <p:nvPr/>
        </p:nvSpPr>
        <p:spPr>
          <a:xfrm>
            <a:off x="5148159" y="4406787"/>
            <a:ext cx="1017008" cy="5028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Word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E2B006E-E23D-4816-9915-5D28A6BB671C}"/>
              </a:ext>
            </a:extLst>
          </p:cNvPr>
          <p:cNvSpPr/>
          <p:nvPr/>
        </p:nvSpPr>
        <p:spPr>
          <a:xfrm>
            <a:off x="6470296" y="4409439"/>
            <a:ext cx="427171" cy="427171"/>
          </a:xfrm>
          <a:prstGeom prst="ellipse">
            <a:avLst/>
          </a:prstGeom>
          <a:noFill/>
          <a:ln w="38100">
            <a:solidFill>
              <a:srgbClr val="C80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9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fld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50" name="제목 1">
            <a:extLst>
              <a:ext uri="{FF2B5EF4-FFF2-40B4-BE49-F238E27FC236}">
                <a16:creationId xmlns:a16="http://schemas.microsoft.com/office/drawing/2014/main" id="{7635A879-2AD5-4A10-8109-D6A222A4360C}"/>
              </a:ext>
            </a:extLst>
          </p:cNvPr>
          <p:cNvSpPr txBox="1">
            <a:spLocks/>
          </p:cNvSpPr>
          <p:nvPr/>
        </p:nvSpPr>
        <p:spPr>
          <a:xfrm>
            <a:off x="355600" y="184625"/>
            <a:ext cx="11774852" cy="132556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FDCF3C-77B6-4EBF-89F6-F0401BE9CC73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개발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그래픽 10" descr="확인 표시">
            <a:extLst>
              <a:ext uri="{FF2B5EF4-FFF2-40B4-BE49-F238E27FC236}">
                <a16:creationId xmlns:a16="http://schemas.microsoft.com/office/drawing/2014/main" id="{5C080FF6-1879-49BC-B9E1-0A79948DDA69}"/>
              </a:ext>
            </a:extLst>
          </p:cNvPr>
          <p:cNvSpPr/>
          <p:nvPr/>
        </p:nvSpPr>
        <p:spPr>
          <a:xfrm>
            <a:off x="588645" y="943556"/>
            <a:ext cx="488949" cy="343429"/>
          </a:xfrm>
          <a:custGeom>
            <a:avLst/>
            <a:gdLst>
              <a:gd name="connsiteX0" fmla="*/ 446088 w 488949"/>
              <a:gd name="connsiteY0" fmla="*/ 0 h 343429"/>
              <a:gd name="connsiteX1" fmla="*/ 175154 w 488949"/>
              <a:gd name="connsiteY1" fmla="*/ 256117 h 343429"/>
              <a:gd name="connsiteX2" fmla="*/ 44979 w 488949"/>
              <a:gd name="connsiteY2" fmla="*/ 122767 h 343429"/>
              <a:gd name="connsiteX3" fmla="*/ 0 w 488949"/>
              <a:gd name="connsiteY3" fmla="*/ 165629 h 343429"/>
              <a:gd name="connsiteX4" fmla="*/ 173038 w 488949"/>
              <a:gd name="connsiteY4" fmla="*/ 343429 h 343429"/>
              <a:gd name="connsiteX5" fmla="*/ 218546 w 488949"/>
              <a:gd name="connsiteY5" fmla="*/ 301096 h 343429"/>
              <a:gd name="connsiteX6" fmla="*/ 488950 w 488949"/>
              <a:gd name="connsiteY6" fmla="*/ 44450 h 34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949" h="343429">
                <a:moveTo>
                  <a:pt x="446088" y="0"/>
                </a:moveTo>
                <a:lnTo>
                  <a:pt x="175154" y="256117"/>
                </a:lnTo>
                <a:lnTo>
                  <a:pt x="44979" y="122767"/>
                </a:lnTo>
                <a:lnTo>
                  <a:pt x="0" y="165629"/>
                </a:lnTo>
                <a:lnTo>
                  <a:pt x="173038" y="343429"/>
                </a:lnTo>
                <a:lnTo>
                  <a:pt x="218546" y="301096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8015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A50F0-6520-4571-855F-7B1FD7F53E19}"/>
              </a:ext>
            </a:extLst>
          </p:cNvPr>
          <p:cNvSpPr/>
          <p:nvPr/>
        </p:nvSpPr>
        <p:spPr>
          <a:xfrm>
            <a:off x="985226" y="2313744"/>
            <a:ext cx="9357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받은 </a:t>
            </a: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text</a:t>
            </a: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tokenize</a:t>
            </a: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하고 </a:t>
            </a:r>
            <a:r>
              <a:rPr lang="ko-KR" altLang="ko-KR" b="1" kern="1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불용어를</a:t>
            </a: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제거한 후에</a:t>
            </a: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co-</a:t>
            </a:r>
            <a:r>
              <a:rPr lang="en-US" altLang="ko-KR" b="1" kern="1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occurence</a:t>
            </a: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matrix</a:t>
            </a: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427EE-4AD1-4046-ABCA-81C54CF5678A}"/>
              </a:ext>
            </a:extLst>
          </p:cNvPr>
          <p:cNvSpPr/>
          <p:nvPr/>
        </p:nvSpPr>
        <p:spPr>
          <a:xfrm>
            <a:off x="985225" y="2968954"/>
            <a:ext cx="9135559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800"/>
              </a:spcAft>
            </a:pP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2. Matrix</a:t>
            </a: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로부터 각 단어마다 </a:t>
            </a: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degree </a:t>
            </a: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frequency</a:t>
            </a: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를 </a:t>
            </a:r>
            <a:r>
              <a:rPr lang="ko-KR" altLang="en-US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도출</a:t>
            </a: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Frequency : </a:t>
            </a: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는 단어가 출현한 횟수</a:t>
            </a: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</a:p>
          <a:p>
            <a:pPr marL="742950" lvl="1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Degree :</a:t>
            </a:r>
            <a:r>
              <a:rPr lang="ko-KR" altLang="ko-KR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는 다른 단어와 얼마나 같이 출</a:t>
            </a:r>
            <a:r>
              <a:rPr lang="ko-KR" altLang="en-US" b="1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현 정도</a:t>
            </a:r>
            <a:endParaRPr lang="ko-KR" altLang="ko-KR" b="1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5C8A3-501C-4E35-9835-1827A7DDDA9C}"/>
              </a:ext>
            </a:extLst>
          </p:cNvPr>
          <p:cNvSpPr txBox="1"/>
          <p:nvPr/>
        </p:nvSpPr>
        <p:spPr>
          <a:xfrm>
            <a:off x="985225" y="4266455"/>
            <a:ext cx="658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scoring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Score=degree/frequency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593FC1E-EB5D-4917-9AD0-AB4014CB6F1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068224" y="2918870"/>
            <a:ext cx="4577829" cy="3133305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C7A0505D-B621-4360-A169-33EAF6C62E20}"/>
              </a:ext>
            </a:extLst>
          </p:cNvPr>
          <p:cNvSpPr txBox="1">
            <a:spLocks/>
          </p:cNvSpPr>
          <p:nvPr/>
        </p:nvSpPr>
        <p:spPr>
          <a:xfrm>
            <a:off x="838200" y="1370339"/>
            <a:ext cx="10515600" cy="7852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RAKE(Rapid Automatic Keyword Extraction)</a:t>
            </a: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B9C4A1-85D3-447A-AAF1-6CC72948DF7B}"/>
              </a:ext>
            </a:extLst>
          </p:cNvPr>
          <p:cNvSpPr txBox="1"/>
          <p:nvPr/>
        </p:nvSpPr>
        <p:spPr>
          <a:xfrm>
            <a:off x="985225" y="5148580"/>
            <a:ext cx="658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Phrase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phrase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구성하는 단어들의 </a:t>
            </a:r>
            <a:r>
              <a:rPr 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score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총합</a:t>
            </a:r>
          </a:p>
        </p:txBody>
      </p:sp>
    </p:spTree>
    <p:extLst>
      <p:ext uri="{BB962C8B-B14F-4D97-AF65-F5344CB8AC3E}">
        <p14:creationId xmlns:p14="http://schemas.microsoft.com/office/powerpoint/2010/main" val="82211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50" name="제목 1">
            <a:extLst>
              <a:ext uri="{FF2B5EF4-FFF2-40B4-BE49-F238E27FC236}">
                <a16:creationId xmlns:a16="http://schemas.microsoft.com/office/drawing/2014/main" id="{7635A879-2AD5-4A10-8109-D6A222A4360C}"/>
              </a:ext>
            </a:extLst>
          </p:cNvPr>
          <p:cNvSpPr txBox="1">
            <a:spLocks/>
          </p:cNvSpPr>
          <p:nvPr/>
        </p:nvSpPr>
        <p:spPr>
          <a:xfrm>
            <a:off x="355600" y="184625"/>
            <a:ext cx="11774852" cy="132556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FDCF3C-77B6-4EBF-89F6-F0401BE9CC73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알고리즘 개발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2" name="그래픽 10" descr="확인 표시">
            <a:extLst>
              <a:ext uri="{FF2B5EF4-FFF2-40B4-BE49-F238E27FC236}">
                <a16:creationId xmlns:a16="http://schemas.microsoft.com/office/drawing/2014/main" id="{5C080FF6-1879-49BC-B9E1-0A79948DDA69}"/>
              </a:ext>
            </a:extLst>
          </p:cNvPr>
          <p:cNvSpPr/>
          <p:nvPr/>
        </p:nvSpPr>
        <p:spPr>
          <a:xfrm>
            <a:off x="588645" y="943556"/>
            <a:ext cx="488949" cy="343429"/>
          </a:xfrm>
          <a:custGeom>
            <a:avLst/>
            <a:gdLst>
              <a:gd name="connsiteX0" fmla="*/ 446088 w 488949"/>
              <a:gd name="connsiteY0" fmla="*/ 0 h 343429"/>
              <a:gd name="connsiteX1" fmla="*/ 175154 w 488949"/>
              <a:gd name="connsiteY1" fmla="*/ 256117 h 343429"/>
              <a:gd name="connsiteX2" fmla="*/ 44979 w 488949"/>
              <a:gd name="connsiteY2" fmla="*/ 122767 h 343429"/>
              <a:gd name="connsiteX3" fmla="*/ 0 w 488949"/>
              <a:gd name="connsiteY3" fmla="*/ 165629 h 343429"/>
              <a:gd name="connsiteX4" fmla="*/ 173038 w 488949"/>
              <a:gd name="connsiteY4" fmla="*/ 343429 h 343429"/>
              <a:gd name="connsiteX5" fmla="*/ 218546 w 488949"/>
              <a:gd name="connsiteY5" fmla="*/ 301096 h 343429"/>
              <a:gd name="connsiteX6" fmla="*/ 488950 w 488949"/>
              <a:gd name="connsiteY6" fmla="*/ 44450 h 34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949" h="343429">
                <a:moveTo>
                  <a:pt x="446088" y="0"/>
                </a:moveTo>
                <a:lnTo>
                  <a:pt x="175154" y="256117"/>
                </a:lnTo>
                <a:lnTo>
                  <a:pt x="44979" y="122767"/>
                </a:lnTo>
                <a:lnTo>
                  <a:pt x="0" y="165629"/>
                </a:lnTo>
                <a:lnTo>
                  <a:pt x="173038" y="343429"/>
                </a:lnTo>
                <a:lnTo>
                  <a:pt x="218546" y="301096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8015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C74DE-DDCB-4D32-BF2B-C72ABC172885}"/>
              </a:ext>
            </a:extLst>
          </p:cNvPr>
          <p:cNvSpPr txBox="1"/>
          <p:nvPr/>
        </p:nvSpPr>
        <p:spPr>
          <a:xfrm>
            <a:off x="1087122" y="2034204"/>
            <a:ext cx="10558931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CRF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에서는 특징 함수를 이용해 그 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sequence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뿐만 아니라 그 주변 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sequence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의 정보까지 고려해 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label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을 결정한다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이러한 점 때문에 자연어 처리 알고리즘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그 중에서도 품사 </a:t>
            </a:r>
            <a:r>
              <a:rPr lang="ko-KR" altLang="en-US" kern="100" dirty="0" err="1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태깅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띄어쓰기 검사 알고리즘에 자주 이용된다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(keyword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type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으로는 </a:t>
            </a:r>
            <a:r>
              <a:rPr lang="ko-KR" altLang="en-US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‘키워드’</a:t>
            </a:r>
            <a:r>
              <a:rPr lang="en-US" altLang="ko-KR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키워드의 시작’</a:t>
            </a:r>
            <a:r>
              <a:rPr lang="en-US" altLang="ko-KR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키워드의 일부’</a:t>
            </a:r>
            <a:r>
              <a:rPr lang="en-US" altLang="ko-KR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b="1" kern="100" dirty="0" err="1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불용어</a:t>
            </a:r>
            <a:r>
              <a:rPr lang="ko-KR" altLang="en-US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아님’</a:t>
            </a:r>
            <a:r>
              <a:rPr lang="en-US" altLang="ko-KR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키워드나 </a:t>
            </a:r>
            <a:r>
              <a:rPr lang="ko-KR" altLang="en-US" b="1" kern="100" dirty="0" err="1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불용어</a:t>
            </a:r>
            <a:r>
              <a:rPr lang="ko-KR" altLang="en-US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아님’</a:t>
            </a:r>
            <a:r>
              <a:rPr lang="ko-KR" altLang="en-US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등</a:t>
            </a:r>
            <a:r>
              <a:rPr lang="en-US" altLang="ko-KR" kern="1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642E777-1DB9-4855-9ED4-0452600349FE}"/>
              </a:ext>
            </a:extLst>
          </p:cNvPr>
          <p:cNvSpPr txBox="1">
            <a:spLocks/>
          </p:cNvSpPr>
          <p:nvPr/>
        </p:nvSpPr>
        <p:spPr>
          <a:xfrm>
            <a:off x="838200" y="1370339"/>
            <a:ext cx="10515600" cy="7852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CRF(Conditional Random Fields)</a:t>
            </a: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6B01E9-2F89-40AA-A363-8AF3F49613A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157115" y="3827294"/>
            <a:ext cx="7953969" cy="24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4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D86C87FB-AE30-4956-8AB3-2EF3F08BC8D4}"/>
              </a:ext>
            </a:extLst>
          </p:cNvPr>
          <p:cNvSpPr txBox="1">
            <a:spLocks/>
          </p:cNvSpPr>
          <p:nvPr/>
        </p:nvSpPr>
        <p:spPr>
          <a:xfrm>
            <a:off x="355600" y="184625"/>
            <a:ext cx="11774852" cy="132556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6C5BA-4571-49AC-BC43-6FAFB286D951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알고리즘 개발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그래픽 10" descr="확인 표시">
            <a:extLst>
              <a:ext uri="{FF2B5EF4-FFF2-40B4-BE49-F238E27FC236}">
                <a16:creationId xmlns:a16="http://schemas.microsoft.com/office/drawing/2014/main" id="{68BA0628-40BC-47BA-8959-B384E14821A0}"/>
              </a:ext>
            </a:extLst>
          </p:cNvPr>
          <p:cNvSpPr/>
          <p:nvPr/>
        </p:nvSpPr>
        <p:spPr>
          <a:xfrm>
            <a:off x="588645" y="943556"/>
            <a:ext cx="488949" cy="343429"/>
          </a:xfrm>
          <a:custGeom>
            <a:avLst/>
            <a:gdLst>
              <a:gd name="connsiteX0" fmla="*/ 446088 w 488949"/>
              <a:gd name="connsiteY0" fmla="*/ 0 h 343429"/>
              <a:gd name="connsiteX1" fmla="*/ 175154 w 488949"/>
              <a:gd name="connsiteY1" fmla="*/ 256117 h 343429"/>
              <a:gd name="connsiteX2" fmla="*/ 44979 w 488949"/>
              <a:gd name="connsiteY2" fmla="*/ 122767 h 343429"/>
              <a:gd name="connsiteX3" fmla="*/ 0 w 488949"/>
              <a:gd name="connsiteY3" fmla="*/ 165629 h 343429"/>
              <a:gd name="connsiteX4" fmla="*/ 173038 w 488949"/>
              <a:gd name="connsiteY4" fmla="*/ 343429 h 343429"/>
              <a:gd name="connsiteX5" fmla="*/ 218546 w 488949"/>
              <a:gd name="connsiteY5" fmla="*/ 301096 h 343429"/>
              <a:gd name="connsiteX6" fmla="*/ 488950 w 488949"/>
              <a:gd name="connsiteY6" fmla="*/ 44450 h 34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949" h="343429">
                <a:moveTo>
                  <a:pt x="446088" y="0"/>
                </a:moveTo>
                <a:lnTo>
                  <a:pt x="175154" y="256117"/>
                </a:lnTo>
                <a:lnTo>
                  <a:pt x="44979" y="122767"/>
                </a:lnTo>
                <a:lnTo>
                  <a:pt x="0" y="165629"/>
                </a:lnTo>
                <a:lnTo>
                  <a:pt x="173038" y="343429"/>
                </a:lnTo>
                <a:lnTo>
                  <a:pt x="218546" y="301096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8015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EAE5B2F-5E74-4C31-8E10-3D28DB8B2C72}"/>
              </a:ext>
            </a:extLst>
          </p:cNvPr>
          <p:cNvSpPr txBox="1">
            <a:spLocks/>
          </p:cNvSpPr>
          <p:nvPr/>
        </p:nvSpPr>
        <p:spPr>
          <a:xfrm>
            <a:off x="985226" y="1374398"/>
            <a:ext cx="10515600" cy="7852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TF-IDF(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046DAD-67FB-4DA3-B5DF-948280C76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775" y="2138884"/>
            <a:ext cx="96964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3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D86C87FB-AE30-4956-8AB3-2EF3F08BC8D4}"/>
              </a:ext>
            </a:extLst>
          </p:cNvPr>
          <p:cNvSpPr txBox="1">
            <a:spLocks/>
          </p:cNvSpPr>
          <p:nvPr/>
        </p:nvSpPr>
        <p:spPr>
          <a:xfrm>
            <a:off x="355600" y="184625"/>
            <a:ext cx="11774852" cy="132556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6C5BA-4571-49AC-BC43-6FAFB286D951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알고리즘 개발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그래픽 10" descr="확인 표시">
            <a:extLst>
              <a:ext uri="{FF2B5EF4-FFF2-40B4-BE49-F238E27FC236}">
                <a16:creationId xmlns:a16="http://schemas.microsoft.com/office/drawing/2014/main" id="{68BA0628-40BC-47BA-8959-B384E14821A0}"/>
              </a:ext>
            </a:extLst>
          </p:cNvPr>
          <p:cNvSpPr/>
          <p:nvPr/>
        </p:nvSpPr>
        <p:spPr>
          <a:xfrm>
            <a:off x="588645" y="943556"/>
            <a:ext cx="488949" cy="343429"/>
          </a:xfrm>
          <a:custGeom>
            <a:avLst/>
            <a:gdLst>
              <a:gd name="connsiteX0" fmla="*/ 446088 w 488949"/>
              <a:gd name="connsiteY0" fmla="*/ 0 h 343429"/>
              <a:gd name="connsiteX1" fmla="*/ 175154 w 488949"/>
              <a:gd name="connsiteY1" fmla="*/ 256117 h 343429"/>
              <a:gd name="connsiteX2" fmla="*/ 44979 w 488949"/>
              <a:gd name="connsiteY2" fmla="*/ 122767 h 343429"/>
              <a:gd name="connsiteX3" fmla="*/ 0 w 488949"/>
              <a:gd name="connsiteY3" fmla="*/ 165629 h 343429"/>
              <a:gd name="connsiteX4" fmla="*/ 173038 w 488949"/>
              <a:gd name="connsiteY4" fmla="*/ 343429 h 343429"/>
              <a:gd name="connsiteX5" fmla="*/ 218546 w 488949"/>
              <a:gd name="connsiteY5" fmla="*/ 301096 h 343429"/>
              <a:gd name="connsiteX6" fmla="*/ 488950 w 488949"/>
              <a:gd name="connsiteY6" fmla="*/ 44450 h 34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949" h="343429">
                <a:moveTo>
                  <a:pt x="446088" y="0"/>
                </a:moveTo>
                <a:lnTo>
                  <a:pt x="175154" y="256117"/>
                </a:lnTo>
                <a:lnTo>
                  <a:pt x="44979" y="122767"/>
                </a:lnTo>
                <a:lnTo>
                  <a:pt x="0" y="165629"/>
                </a:lnTo>
                <a:lnTo>
                  <a:pt x="173038" y="343429"/>
                </a:lnTo>
                <a:lnTo>
                  <a:pt x="218546" y="301096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8015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5A207ED-0679-418C-8A29-7F7865FA6466}"/>
              </a:ext>
            </a:extLst>
          </p:cNvPr>
          <p:cNvSpPr txBox="1">
            <a:spLocks/>
          </p:cNvSpPr>
          <p:nvPr/>
        </p:nvSpPr>
        <p:spPr>
          <a:xfrm>
            <a:off x="985226" y="1374398"/>
            <a:ext cx="10515600" cy="7852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RAKE(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278337-83B9-4936-92CC-6E25C107F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" y="2247060"/>
            <a:ext cx="111442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4CF7E-A949-4C04-BA30-96FB2ED26BEF}"/>
              </a:ext>
            </a:extLst>
          </p:cNvPr>
          <p:cNvSpPr txBox="1"/>
          <p:nvPr/>
        </p:nvSpPr>
        <p:spPr>
          <a:xfrm>
            <a:off x="1134417" y="1452603"/>
            <a:ext cx="358998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19ADB-3747-47E9-B642-DCE9B20ECECF}"/>
              </a:ext>
            </a:extLst>
          </p:cNvPr>
          <p:cNvGrpSpPr/>
          <p:nvPr/>
        </p:nvGrpSpPr>
        <p:grpSpPr>
          <a:xfrm>
            <a:off x="4446422" y="1452603"/>
            <a:ext cx="87032" cy="3879737"/>
            <a:chOff x="5419844" y="1963162"/>
            <a:chExt cx="87032" cy="387973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B5747E9-97F2-48E2-AAF7-080080BAB24A}"/>
                </a:ext>
              </a:extLst>
            </p:cNvPr>
            <p:cNvGrpSpPr/>
            <p:nvPr/>
          </p:nvGrpSpPr>
          <p:grpSpPr>
            <a:xfrm rot="5400000">
              <a:off x="3521013" y="3861995"/>
              <a:ext cx="3879737" cy="82072"/>
              <a:chOff x="2908299" y="868285"/>
              <a:chExt cx="2588418" cy="82072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D18D156-2C32-41E8-BB5D-1B13284A2770}"/>
                  </a:ext>
                </a:extLst>
              </p:cNvPr>
              <p:cNvCxnSpPr>
                <a:cxnSpLocks/>
                <a:endCxn id="14" idx="2"/>
              </p:cNvCxnSpPr>
              <p:nvPr/>
            </p:nvCxnSpPr>
            <p:spPr>
              <a:xfrm rot="16200000">
                <a:off x="4175442" y="-357822"/>
                <a:ext cx="0" cy="2534285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32EA039-1316-4E1D-AFE4-39F65F467849}"/>
                  </a:ext>
                </a:extLst>
              </p:cNvPr>
              <p:cNvSpPr/>
              <p:nvPr/>
            </p:nvSpPr>
            <p:spPr>
              <a:xfrm>
                <a:off x="5442584" y="868285"/>
                <a:ext cx="54133" cy="82072"/>
              </a:xfrm>
              <a:prstGeom prst="ellipse">
                <a:avLst/>
              </a:prstGeom>
              <a:solidFill>
                <a:srgbClr val="C801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dirty="0"/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8B8159D-B519-4B8B-8540-A0A48C0C776C}"/>
                </a:ext>
              </a:extLst>
            </p:cNvPr>
            <p:cNvSpPr/>
            <p:nvPr/>
          </p:nvSpPr>
          <p:spPr>
            <a:xfrm rot="5400000">
              <a:off x="5425271" y="2923823"/>
              <a:ext cx="81138" cy="82072"/>
            </a:xfrm>
            <a:prstGeom prst="ellipse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E1A718A-6326-485F-84CA-C53635F6D819}"/>
                </a:ext>
              </a:extLst>
            </p:cNvPr>
            <p:cNvSpPr/>
            <p:nvPr/>
          </p:nvSpPr>
          <p:spPr>
            <a:xfrm rot="5400000">
              <a:off x="5420311" y="3634554"/>
              <a:ext cx="81138" cy="82072"/>
            </a:xfrm>
            <a:prstGeom prst="ellipse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B04372-0632-40DC-AAD1-4BDEDC8D620C}"/>
                </a:ext>
              </a:extLst>
            </p:cNvPr>
            <p:cNvSpPr/>
            <p:nvPr/>
          </p:nvSpPr>
          <p:spPr>
            <a:xfrm rot="5400000">
              <a:off x="5420311" y="4343467"/>
              <a:ext cx="81138" cy="82072"/>
            </a:xfrm>
            <a:prstGeom prst="ellipse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C4E95A5-75C2-441A-896C-602F93374DB3}"/>
                </a:ext>
              </a:extLst>
            </p:cNvPr>
            <p:cNvSpPr/>
            <p:nvPr/>
          </p:nvSpPr>
          <p:spPr>
            <a:xfrm rot="5400000">
              <a:off x="5420311" y="5052380"/>
              <a:ext cx="81138" cy="82072"/>
            </a:xfrm>
            <a:prstGeom prst="ellipse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CD0D5A1-C914-471C-922B-851165F551CF}"/>
              </a:ext>
            </a:extLst>
          </p:cNvPr>
          <p:cNvSpPr txBox="1"/>
          <p:nvPr/>
        </p:nvSpPr>
        <p:spPr>
          <a:xfrm>
            <a:off x="4724399" y="2259858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1E3C7-652D-4AC4-900A-7EFC2123FFAB}"/>
              </a:ext>
            </a:extLst>
          </p:cNvPr>
          <p:cNvSpPr txBox="1"/>
          <p:nvPr/>
        </p:nvSpPr>
        <p:spPr>
          <a:xfrm>
            <a:off x="4724399" y="2967182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BF8ECD-4C6B-4C9C-8301-EC1230FC1ECE}"/>
              </a:ext>
            </a:extLst>
          </p:cNvPr>
          <p:cNvSpPr txBox="1"/>
          <p:nvPr/>
        </p:nvSpPr>
        <p:spPr>
          <a:xfrm>
            <a:off x="4724398" y="3673889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907A6D-140C-440E-A7DB-6BC54B04A355}"/>
              </a:ext>
            </a:extLst>
          </p:cNvPr>
          <p:cNvSpPr txBox="1"/>
          <p:nvPr/>
        </p:nvSpPr>
        <p:spPr>
          <a:xfrm>
            <a:off x="4724398" y="4382802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대망의 시연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3809DE-3D8E-411C-9FEB-2C467C723E13}"/>
              </a:ext>
            </a:extLst>
          </p:cNvPr>
          <p:cNvSpPr txBox="1"/>
          <p:nvPr/>
        </p:nvSpPr>
        <p:spPr>
          <a:xfrm>
            <a:off x="4724399" y="5091716"/>
            <a:ext cx="41599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조원들의 한마디</a:t>
            </a:r>
          </a:p>
        </p:txBody>
      </p:sp>
    </p:spTree>
    <p:extLst>
      <p:ext uri="{BB962C8B-B14F-4D97-AF65-F5344CB8AC3E}">
        <p14:creationId xmlns:p14="http://schemas.microsoft.com/office/powerpoint/2010/main" val="65011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D86C87FB-AE30-4956-8AB3-2EF3F08BC8D4}"/>
              </a:ext>
            </a:extLst>
          </p:cNvPr>
          <p:cNvSpPr txBox="1">
            <a:spLocks/>
          </p:cNvSpPr>
          <p:nvPr/>
        </p:nvSpPr>
        <p:spPr>
          <a:xfrm>
            <a:off x="355600" y="184625"/>
            <a:ext cx="11774852" cy="132556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6C5BA-4571-49AC-BC43-6FAFB286D951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알고리즘 개발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그래픽 10" descr="확인 표시">
            <a:extLst>
              <a:ext uri="{FF2B5EF4-FFF2-40B4-BE49-F238E27FC236}">
                <a16:creationId xmlns:a16="http://schemas.microsoft.com/office/drawing/2014/main" id="{68BA0628-40BC-47BA-8959-B384E14821A0}"/>
              </a:ext>
            </a:extLst>
          </p:cNvPr>
          <p:cNvSpPr/>
          <p:nvPr/>
        </p:nvSpPr>
        <p:spPr>
          <a:xfrm>
            <a:off x="588645" y="943556"/>
            <a:ext cx="488949" cy="343429"/>
          </a:xfrm>
          <a:custGeom>
            <a:avLst/>
            <a:gdLst>
              <a:gd name="connsiteX0" fmla="*/ 446088 w 488949"/>
              <a:gd name="connsiteY0" fmla="*/ 0 h 343429"/>
              <a:gd name="connsiteX1" fmla="*/ 175154 w 488949"/>
              <a:gd name="connsiteY1" fmla="*/ 256117 h 343429"/>
              <a:gd name="connsiteX2" fmla="*/ 44979 w 488949"/>
              <a:gd name="connsiteY2" fmla="*/ 122767 h 343429"/>
              <a:gd name="connsiteX3" fmla="*/ 0 w 488949"/>
              <a:gd name="connsiteY3" fmla="*/ 165629 h 343429"/>
              <a:gd name="connsiteX4" fmla="*/ 173038 w 488949"/>
              <a:gd name="connsiteY4" fmla="*/ 343429 h 343429"/>
              <a:gd name="connsiteX5" fmla="*/ 218546 w 488949"/>
              <a:gd name="connsiteY5" fmla="*/ 301096 h 343429"/>
              <a:gd name="connsiteX6" fmla="*/ 488950 w 488949"/>
              <a:gd name="connsiteY6" fmla="*/ 44450 h 34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949" h="343429">
                <a:moveTo>
                  <a:pt x="446088" y="0"/>
                </a:moveTo>
                <a:lnTo>
                  <a:pt x="175154" y="256117"/>
                </a:lnTo>
                <a:lnTo>
                  <a:pt x="44979" y="122767"/>
                </a:lnTo>
                <a:lnTo>
                  <a:pt x="0" y="165629"/>
                </a:lnTo>
                <a:lnTo>
                  <a:pt x="173038" y="343429"/>
                </a:lnTo>
                <a:lnTo>
                  <a:pt x="218546" y="301096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8015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8741BAB-DDC6-45EA-9248-D245E09E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226" y="1374398"/>
            <a:ext cx="10515600" cy="785249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CRF(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34F94F-8927-4F2E-AD34-1D70E9DE6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45" y="2188092"/>
            <a:ext cx="113633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2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1393913" y="2387690"/>
            <a:ext cx="8097249" cy="2208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키워드가 과연 제대로 뽑혔는지</a:t>
            </a:r>
            <a:endParaRPr lang="en-US" altLang="ko-KR" sz="2000" b="1" kern="100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알고리즘의 특성과 결과의 </a:t>
            </a:r>
            <a:r>
              <a:rPr lang="ko-KR" altLang="en-US" sz="2000" b="1" kern="100" dirty="0" err="1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일치성</a:t>
            </a:r>
            <a:endParaRPr lang="en-US" altLang="ko-KR" sz="2000" b="1" kern="100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000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Hyperparameter </a:t>
            </a:r>
            <a:r>
              <a:rPr lang="ko-KR" altLang="en-US" sz="2000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변화에 따른 변화 관찰</a:t>
            </a:r>
            <a:endParaRPr lang="en-US" altLang="ko-KR" sz="2000" b="1" kern="100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b="1" kern="1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알고리즘 최적화</a:t>
            </a:r>
            <a:endParaRPr lang="ko-KR" altLang="ko-KR" sz="2000" b="1" kern="100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119" y="1711296"/>
            <a:ext cx="267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어려움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9162B0B6-4703-49BC-A168-1633E6687CA3}"/>
              </a:ext>
            </a:extLst>
          </p:cNvPr>
          <p:cNvSpPr txBox="1">
            <a:spLocks/>
          </p:cNvSpPr>
          <p:nvPr/>
        </p:nvSpPr>
        <p:spPr>
          <a:xfrm>
            <a:off x="355600" y="184625"/>
            <a:ext cx="11774852" cy="132556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CF2974-3784-40C2-8DC6-0C5D9647C133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개발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그래픽 10" descr="확인 표시">
            <a:extLst>
              <a:ext uri="{FF2B5EF4-FFF2-40B4-BE49-F238E27FC236}">
                <a16:creationId xmlns:a16="http://schemas.microsoft.com/office/drawing/2014/main" id="{C5BDC6F9-E193-4D8C-9C2E-786D38891EA5}"/>
              </a:ext>
            </a:extLst>
          </p:cNvPr>
          <p:cNvSpPr/>
          <p:nvPr/>
        </p:nvSpPr>
        <p:spPr>
          <a:xfrm>
            <a:off x="588645" y="943556"/>
            <a:ext cx="488949" cy="343429"/>
          </a:xfrm>
          <a:custGeom>
            <a:avLst/>
            <a:gdLst>
              <a:gd name="connsiteX0" fmla="*/ 446088 w 488949"/>
              <a:gd name="connsiteY0" fmla="*/ 0 h 343429"/>
              <a:gd name="connsiteX1" fmla="*/ 175154 w 488949"/>
              <a:gd name="connsiteY1" fmla="*/ 256117 h 343429"/>
              <a:gd name="connsiteX2" fmla="*/ 44979 w 488949"/>
              <a:gd name="connsiteY2" fmla="*/ 122767 h 343429"/>
              <a:gd name="connsiteX3" fmla="*/ 0 w 488949"/>
              <a:gd name="connsiteY3" fmla="*/ 165629 h 343429"/>
              <a:gd name="connsiteX4" fmla="*/ 173038 w 488949"/>
              <a:gd name="connsiteY4" fmla="*/ 343429 h 343429"/>
              <a:gd name="connsiteX5" fmla="*/ 218546 w 488949"/>
              <a:gd name="connsiteY5" fmla="*/ 301096 h 343429"/>
              <a:gd name="connsiteX6" fmla="*/ 488950 w 488949"/>
              <a:gd name="connsiteY6" fmla="*/ 44450 h 34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949" h="343429">
                <a:moveTo>
                  <a:pt x="446088" y="0"/>
                </a:moveTo>
                <a:lnTo>
                  <a:pt x="175154" y="256117"/>
                </a:lnTo>
                <a:lnTo>
                  <a:pt x="44979" y="122767"/>
                </a:lnTo>
                <a:lnTo>
                  <a:pt x="0" y="165629"/>
                </a:lnTo>
                <a:lnTo>
                  <a:pt x="173038" y="343429"/>
                </a:lnTo>
                <a:lnTo>
                  <a:pt x="218546" y="301096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8015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23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9813A69D-040B-48A2-A0B6-40768E533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739" y="1510188"/>
            <a:ext cx="9172575" cy="4351338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디리클레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할당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(Latent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Dirichlet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Allocation,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LDA)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C74895-5BEF-4E6F-AE87-72496C20EC38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518E0-8894-4FC0-A282-5BB98F2FF4C6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개발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8521417-C731-465C-AE7A-3D72F6240B43}"/>
              </a:ext>
            </a:extLst>
          </p:cNvPr>
          <p:cNvSpPr txBox="1">
            <a:spLocks/>
          </p:cNvSpPr>
          <p:nvPr/>
        </p:nvSpPr>
        <p:spPr>
          <a:xfrm>
            <a:off x="985226" y="1387712"/>
            <a:ext cx="10515600" cy="7852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논문을 주제에 따라 분류해보기 위해서</a:t>
            </a:r>
            <a:r>
              <a:rPr lang="en-US" altLang="ko-KR" sz="24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주제들을 키워드로 보기 위해</a:t>
            </a:r>
            <a:endParaRPr lang="ko-KR" altLang="en-US" sz="18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그래픽 10" descr="확인 표시">
            <a:extLst>
              <a:ext uri="{FF2B5EF4-FFF2-40B4-BE49-F238E27FC236}">
                <a16:creationId xmlns:a16="http://schemas.microsoft.com/office/drawing/2014/main" id="{42E463D4-A69A-4B3B-BE25-99E6EA799390}"/>
              </a:ext>
            </a:extLst>
          </p:cNvPr>
          <p:cNvSpPr/>
          <p:nvPr/>
        </p:nvSpPr>
        <p:spPr>
          <a:xfrm>
            <a:off x="588645" y="943556"/>
            <a:ext cx="488949" cy="343429"/>
          </a:xfrm>
          <a:custGeom>
            <a:avLst/>
            <a:gdLst>
              <a:gd name="connsiteX0" fmla="*/ 446088 w 488949"/>
              <a:gd name="connsiteY0" fmla="*/ 0 h 343429"/>
              <a:gd name="connsiteX1" fmla="*/ 175154 w 488949"/>
              <a:gd name="connsiteY1" fmla="*/ 256117 h 343429"/>
              <a:gd name="connsiteX2" fmla="*/ 44979 w 488949"/>
              <a:gd name="connsiteY2" fmla="*/ 122767 h 343429"/>
              <a:gd name="connsiteX3" fmla="*/ 0 w 488949"/>
              <a:gd name="connsiteY3" fmla="*/ 165629 h 343429"/>
              <a:gd name="connsiteX4" fmla="*/ 173038 w 488949"/>
              <a:gd name="connsiteY4" fmla="*/ 343429 h 343429"/>
              <a:gd name="connsiteX5" fmla="*/ 218546 w 488949"/>
              <a:gd name="connsiteY5" fmla="*/ 301096 h 343429"/>
              <a:gd name="connsiteX6" fmla="*/ 488950 w 488949"/>
              <a:gd name="connsiteY6" fmla="*/ 44450 h 34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949" h="343429">
                <a:moveTo>
                  <a:pt x="446088" y="0"/>
                </a:moveTo>
                <a:lnTo>
                  <a:pt x="175154" y="256117"/>
                </a:lnTo>
                <a:lnTo>
                  <a:pt x="44979" y="122767"/>
                </a:lnTo>
                <a:lnTo>
                  <a:pt x="0" y="165629"/>
                </a:lnTo>
                <a:lnTo>
                  <a:pt x="173038" y="343429"/>
                </a:lnTo>
                <a:lnTo>
                  <a:pt x="218546" y="301096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8015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Image result for lda 설명">
            <a:extLst>
              <a:ext uri="{FF2B5EF4-FFF2-40B4-BE49-F238E27FC236}">
                <a16:creationId xmlns:a16="http://schemas.microsoft.com/office/drawing/2014/main" id="{3888829B-B038-49A1-81A9-77E6AD2E4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26" y="2727563"/>
            <a:ext cx="7467600" cy="36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2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AFCAA9CD-E5FC-4430-8C2E-FA180B907E5C}"/>
              </a:ext>
            </a:extLst>
          </p:cNvPr>
          <p:cNvSpPr txBox="1">
            <a:spLocks/>
          </p:cNvSpPr>
          <p:nvPr/>
        </p:nvSpPr>
        <p:spPr>
          <a:xfrm>
            <a:off x="355600" y="184625"/>
            <a:ext cx="11774852" cy="132556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2C933-9FE2-4EC7-A19C-BBFBF5782D76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개발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그래픽 10" descr="확인 표시">
            <a:extLst>
              <a:ext uri="{FF2B5EF4-FFF2-40B4-BE49-F238E27FC236}">
                <a16:creationId xmlns:a16="http://schemas.microsoft.com/office/drawing/2014/main" id="{A75B9F2C-9A25-4E95-BAF8-AF6F9256D16D}"/>
              </a:ext>
            </a:extLst>
          </p:cNvPr>
          <p:cNvSpPr/>
          <p:nvPr/>
        </p:nvSpPr>
        <p:spPr>
          <a:xfrm>
            <a:off x="588645" y="943556"/>
            <a:ext cx="488949" cy="343429"/>
          </a:xfrm>
          <a:custGeom>
            <a:avLst/>
            <a:gdLst>
              <a:gd name="connsiteX0" fmla="*/ 446088 w 488949"/>
              <a:gd name="connsiteY0" fmla="*/ 0 h 343429"/>
              <a:gd name="connsiteX1" fmla="*/ 175154 w 488949"/>
              <a:gd name="connsiteY1" fmla="*/ 256117 h 343429"/>
              <a:gd name="connsiteX2" fmla="*/ 44979 w 488949"/>
              <a:gd name="connsiteY2" fmla="*/ 122767 h 343429"/>
              <a:gd name="connsiteX3" fmla="*/ 0 w 488949"/>
              <a:gd name="connsiteY3" fmla="*/ 165629 h 343429"/>
              <a:gd name="connsiteX4" fmla="*/ 173038 w 488949"/>
              <a:gd name="connsiteY4" fmla="*/ 343429 h 343429"/>
              <a:gd name="connsiteX5" fmla="*/ 218546 w 488949"/>
              <a:gd name="connsiteY5" fmla="*/ 301096 h 343429"/>
              <a:gd name="connsiteX6" fmla="*/ 488950 w 488949"/>
              <a:gd name="connsiteY6" fmla="*/ 44450 h 34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949" h="343429">
                <a:moveTo>
                  <a:pt x="446088" y="0"/>
                </a:moveTo>
                <a:lnTo>
                  <a:pt x="175154" y="256117"/>
                </a:lnTo>
                <a:lnTo>
                  <a:pt x="44979" y="122767"/>
                </a:lnTo>
                <a:lnTo>
                  <a:pt x="0" y="165629"/>
                </a:lnTo>
                <a:lnTo>
                  <a:pt x="173038" y="343429"/>
                </a:lnTo>
                <a:lnTo>
                  <a:pt x="218546" y="301096"/>
                </a:lnTo>
                <a:lnTo>
                  <a:pt x="488950" y="44450"/>
                </a:lnTo>
                <a:close/>
              </a:path>
            </a:pathLst>
          </a:custGeom>
          <a:solidFill>
            <a:srgbClr val="C80150"/>
          </a:solidFill>
          <a:ln w="52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851FD1-D1AC-47F8-B715-193944F1D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231" y="1414030"/>
            <a:ext cx="7326543" cy="4659609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5C06E0EC-507D-492D-B23B-E44A827F4EC0}"/>
              </a:ext>
            </a:extLst>
          </p:cNvPr>
          <p:cNvSpPr txBox="1">
            <a:spLocks/>
          </p:cNvSpPr>
          <p:nvPr/>
        </p:nvSpPr>
        <p:spPr>
          <a:xfrm>
            <a:off x="985226" y="1374398"/>
            <a:ext cx="10515600" cy="7852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LDA(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82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11" name="그래픽 10" descr="확인 표시">
            <a:extLst>
              <a:ext uri="{FF2B5EF4-FFF2-40B4-BE49-F238E27FC236}">
                <a16:creationId xmlns:a16="http://schemas.microsoft.com/office/drawing/2014/main" id="{42E463D4-A69A-4B3B-BE25-99E6EA799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8518E0-8894-4FC0-A282-5BB98F2FF4C6}"/>
              </a:ext>
            </a:extLst>
          </p:cNvPr>
          <p:cNvSpPr txBox="1"/>
          <p:nvPr/>
        </p:nvSpPr>
        <p:spPr>
          <a:xfrm>
            <a:off x="1087122" y="813866"/>
            <a:ext cx="200152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 엔드 개발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Picture 2" descr="Image result for nodejs express">
            <a:extLst>
              <a:ext uri="{FF2B5EF4-FFF2-40B4-BE49-F238E27FC236}">
                <a16:creationId xmlns:a16="http://schemas.microsoft.com/office/drawing/2014/main" id="{9A061C4C-EF5C-4AFD-B7DE-57B312FC8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1" y="1876054"/>
            <a:ext cx="3031570" cy="17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E2CADC-39FF-4A68-AA3F-A106F582062B}"/>
              </a:ext>
            </a:extLst>
          </p:cNvPr>
          <p:cNvSpPr txBox="1"/>
          <p:nvPr/>
        </p:nvSpPr>
        <p:spPr>
          <a:xfrm>
            <a:off x="4561841" y="1510188"/>
            <a:ext cx="7183119" cy="5043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Node.js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바탕으로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express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 프레임워크 구조로 코드를 구성하였다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EJS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엔진을 사용하여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HTML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문법을 그대로 사용하되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문법도 사용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express-session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미들웨어를 통해 세션 및 쿠키 관리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Session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아이디로 쿠키를 사용하여 클라이언트와 소통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Session DB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Passport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모듈을 통해 로그인 모듈 구현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Multer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모듈을 통해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PDF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 구현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Morgan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미들웨어를 통해 시스템 처리 속도 체크 및 효율화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안정적인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위해서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AWS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구현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객체로 라우팅 분리를 통한 페이지 구성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Spawn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모듈을 통한 자식 프로세스로써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실행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로그인 모듈 장착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Picture 4" descr="Image result for AWS">
            <a:extLst>
              <a:ext uri="{FF2B5EF4-FFF2-40B4-BE49-F238E27FC236}">
                <a16:creationId xmlns:a16="http://schemas.microsoft.com/office/drawing/2014/main" id="{339A4FD1-A478-4289-9A00-B5E188DD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1" y="4018386"/>
            <a:ext cx="1616610" cy="12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9A6D70-4DA8-45DF-B0FE-B0C168CA8B18}"/>
              </a:ext>
            </a:extLst>
          </p:cNvPr>
          <p:cNvGrpSpPr/>
          <p:nvPr/>
        </p:nvGrpSpPr>
        <p:grpSpPr>
          <a:xfrm>
            <a:off x="2420026" y="4267427"/>
            <a:ext cx="1717221" cy="714375"/>
            <a:chOff x="9071805" y="2028324"/>
            <a:chExt cx="1717221" cy="71437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07C3A0C-EC22-4F9F-B720-A2A0133B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71805" y="2028324"/>
              <a:ext cx="628650" cy="7143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6BE263A-493F-48DA-BAB2-8E0680BA9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00455" y="2028324"/>
              <a:ext cx="1088571" cy="71437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F6A2653-78E0-4265-AE4D-847AF6CC1061}"/>
              </a:ext>
            </a:extLst>
          </p:cNvPr>
          <p:cNvSpPr txBox="1"/>
          <p:nvPr/>
        </p:nvSpPr>
        <p:spPr>
          <a:xfrm>
            <a:off x="4561841" y="1036982"/>
            <a:ext cx="7183119" cy="473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소스를 사용하여 편할 줄 알았지만</a:t>
            </a:r>
            <a:r>
              <a:rPr lang="en-US" altLang="ko-KR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사실 정적인 서버였던 오픈소스</a:t>
            </a:r>
            <a:endParaRPr lang="en-US" altLang="ko-KR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4A40B2-B744-42BC-87BC-68D6BBFF99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9828" y="1005615"/>
            <a:ext cx="7566572" cy="51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2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0000101010101" charset="-127"/>
                <a:ea typeface="나눔바른고딕" panose="020B0600000101010101" charset="-127"/>
              </a:rPr>
              <a:t>25</a:t>
            </a:fld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r="-333"/>
          <a:stretch/>
        </p:blipFill>
        <p:spPr>
          <a:xfrm>
            <a:off x="4957867" y="2185511"/>
            <a:ext cx="6187382" cy="27728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/>
          <a:srcRect l="-950" t="11542" r="950" b="119"/>
          <a:stretch/>
        </p:blipFill>
        <p:spPr>
          <a:xfrm>
            <a:off x="833121" y="2185511"/>
            <a:ext cx="3774064" cy="301914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9222B6CE-2FC2-4A85-A667-81CA48206E89}"/>
              </a:ext>
            </a:extLst>
          </p:cNvPr>
          <p:cNvSpPr txBox="1">
            <a:spLocks/>
          </p:cNvSpPr>
          <p:nvPr/>
        </p:nvSpPr>
        <p:spPr>
          <a:xfrm>
            <a:off x="1087121" y="1391569"/>
            <a:ext cx="11774852" cy="50285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데이터 베이스와 연결을 하면 그래프가 사라져버리는 문제</a:t>
            </a:r>
            <a:endParaRPr lang="ko-KR" altLang="en-US" sz="1400" b="1" dirty="0">
              <a:solidFill>
                <a:srgbClr val="66665C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B84A6F9-6968-4E58-8346-E0A673854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래픽 14" descr="확인 표시">
            <a:extLst>
              <a:ext uri="{FF2B5EF4-FFF2-40B4-BE49-F238E27FC236}">
                <a16:creationId xmlns:a16="http://schemas.microsoft.com/office/drawing/2014/main" id="{CD72E608-2379-4F48-A03D-F81E3EE962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4C626A-8600-4C2F-9013-A768A3A0259B}"/>
              </a:ext>
            </a:extLst>
          </p:cNvPr>
          <p:cNvSpPr txBox="1"/>
          <p:nvPr/>
        </p:nvSpPr>
        <p:spPr>
          <a:xfrm>
            <a:off x="1087121" y="813866"/>
            <a:ext cx="3357287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 엔드 개발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(Graph)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491B7-6BED-41F4-9038-041313565580}"/>
              </a:ext>
            </a:extLst>
          </p:cNvPr>
          <p:cNvSpPr txBox="1"/>
          <p:nvPr/>
        </p:nvSpPr>
        <p:spPr>
          <a:xfrm>
            <a:off x="833121" y="5484810"/>
            <a:ext cx="9770167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연결을 추가한 부분이 비동기적으로 불리는 프로세스 함수의 덩어리였기 때문에 발생한 오류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해결을 위해서 이벤트 발생 함수를 추가하여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및 응답을 통해 프로세스를 구현하였다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22577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0000101010101" charset="-127"/>
                <a:ea typeface="나눔바른고딕" panose="020B0600000101010101" charset="-127"/>
              </a:rPr>
              <a:t>26</a:t>
            </a:fld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8956" y="2139429"/>
            <a:ext cx="5467097" cy="35276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/>
          <a:srcRect r="13439"/>
          <a:stretch/>
        </p:blipFill>
        <p:spPr>
          <a:xfrm>
            <a:off x="425414" y="2139429"/>
            <a:ext cx="5530279" cy="3527652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963868C5-A479-4327-9C8C-BF20ED28D6F2}"/>
              </a:ext>
            </a:extLst>
          </p:cNvPr>
          <p:cNvSpPr txBox="1">
            <a:spLocks/>
          </p:cNvSpPr>
          <p:nvPr/>
        </p:nvSpPr>
        <p:spPr>
          <a:xfrm>
            <a:off x="1087121" y="1396681"/>
            <a:ext cx="11774852" cy="50285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데이터 베이스에서 가져온 데이터의 처리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427D83EA-472E-4423-9B85-17E696D0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래픽 22" descr="확인 표시">
            <a:extLst>
              <a:ext uri="{FF2B5EF4-FFF2-40B4-BE49-F238E27FC236}">
                <a16:creationId xmlns:a16="http://schemas.microsoft.com/office/drawing/2014/main" id="{D554C15B-BD03-48B9-8F1E-B36D8216DF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5143E2-9FFB-4752-AA26-2090C08D1103}"/>
              </a:ext>
            </a:extLst>
          </p:cNvPr>
          <p:cNvSpPr txBox="1"/>
          <p:nvPr/>
        </p:nvSpPr>
        <p:spPr>
          <a:xfrm>
            <a:off x="1087122" y="813866"/>
            <a:ext cx="23266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엔드 개발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70DDC66D-B81E-4C23-BC8D-09DF2F3C3EB1}"/>
              </a:ext>
            </a:extLst>
          </p:cNvPr>
          <p:cNvSpPr txBox="1">
            <a:spLocks/>
          </p:cNvSpPr>
          <p:nvPr/>
        </p:nvSpPr>
        <p:spPr>
          <a:xfrm>
            <a:off x="7157552" y="1108959"/>
            <a:ext cx="3559107" cy="945884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“</a:t>
            </a:r>
            <a:r>
              <a:rPr lang="ko-KR" altLang="en-US" sz="3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비동기적 프로세스</a:t>
            </a:r>
            <a:r>
              <a:rPr lang="en-US" altLang="ko-KR" sz="3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”</a:t>
            </a:r>
            <a:endParaRPr lang="ko-KR" altLang="en-US" sz="3000" b="1" dirty="0">
              <a:solidFill>
                <a:srgbClr val="C8015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84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233738" y="293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233738" y="293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233738" y="3392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E17557A-40BA-4D3C-ACD9-A5DBFD04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4E24FA34-0F42-4A62-B3B6-CF8BC816C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435CA9-5E1D-4655-85AD-E395E0FC9538}"/>
              </a:ext>
            </a:extLst>
          </p:cNvPr>
          <p:cNvSpPr txBox="1"/>
          <p:nvPr/>
        </p:nvSpPr>
        <p:spPr>
          <a:xfrm>
            <a:off x="1087121" y="813866"/>
            <a:ext cx="4144097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 엔드 개발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(Word Cloud)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103B466-3219-4B57-BA71-6C51A527C1EC}"/>
              </a:ext>
            </a:extLst>
          </p:cNvPr>
          <p:cNvSpPr txBox="1">
            <a:spLocks/>
          </p:cNvSpPr>
          <p:nvPr/>
        </p:nvSpPr>
        <p:spPr>
          <a:xfrm>
            <a:off x="1087121" y="1396681"/>
            <a:ext cx="11774852" cy="50285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오픈 소스를 활용한 </a:t>
            </a:r>
            <a:r>
              <a:rPr lang="en-US" altLang="ko-KR" sz="18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Word Cloud </a:t>
            </a:r>
            <a:r>
              <a:rPr lang="ko-KR" altLang="en-US" sz="18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모두 실패</a:t>
            </a:r>
            <a:r>
              <a:rPr lang="en-US" altLang="ko-KR" sz="18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endParaRPr lang="ko-KR" altLang="en-US" sz="1800" b="1" dirty="0">
              <a:solidFill>
                <a:srgbClr val="66665C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82653F2-606C-4698-BA8D-963CC175D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863" y="2613935"/>
            <a:ext cx="4805750" cy="29118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569493-CA34-4033-8FCC-DE614C85280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7413"/>
          <a:stretch/>
        </p:blipFill>
        <p:spPr>
          <a:xfrm>
            <a:off x="6013347" y="3111588"/>
            <a:ext cx="4286928" cy="31694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6FB6F74-CF53-44AB-907E-3DB9B9FFFA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1118" y="321579"/>
            <a:ext cx="5217080" cy="31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233738" y="293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233738" y="293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233738" y="3392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E17557A-40BA-4D3C-ACD9-A5DBFD04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4E24FA34-0F42-4A62-B3B6-CF8BC816C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435CA9-5E1D-4655-85AD-E395E0FC9538}"/>
              </a:ext>
            </a:extLst>
          </p:cNvPr>
          <p:cNvSpPr txBox="1"/>
          <p:nvPr/>
        </p:nvSpPr>
        <p:spPr>
          <a:xfrm>
            <a:off x="1087122" y="813866"/>
            <a:ext cx="23266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엔드 개발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103B466-3219-4B57-BA71-6C51A527C1EC}"/>
              </a:ext>
            </a:extLst>
          </p:cNvPr>
          <p:cNvSpPr txBox="1">
            <a:spLocks/>
          </p:cNvSpPr>
          <p:nvPr/>
        </p:nvSpPr>
        <p:spPr>
          <a:xfrm>
            <a:off x="1087121" y="1396681"/>
            <a:ext cx="11774852" cy="50285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호환에 성공한 </a:t>
            </a:r>
            <a:r>
              <a:rPr lang="en-US" altLang="ko-KR" sz="1800" b="1" dirty="0" err="1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anychart</a:t>
            </a:r>
            <a:r>
              <a:rPr lang="ko-KR" altLang="en-US" sz="18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의 </a:t>
            </a:r>
            <a:r>
              <a:rPr lang="en-US" altLang="ko-KR" sz="18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Tag Cloud. </a:t>
            </a:r>
            <a:r>
              <a:rPr lang="ko-KR" altLang="en-US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하지만</a:t>
            </a:r>
            <a:r>
              <a:rPr lang="en-US" altLang="ko-KR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모습을 드러내지 않는다</a:t>
            </a:r>
            <a:r>
              <a:rPr lang="en-US" altLang="ko-KR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CA6B345-4772-491D-9298-28A82E8A9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0" y="2043271"/>
            <a:ext cx="8312076" cy="4142588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45C0B727-5A3B-46F0-BE0C-B7E1E9E012D4}"/>
              </a:ext>
            </a:extLst>
          </p:cNvPr>
          <p:cNvSpPr txBox="1">
            <a:spLocks/>
          </p:cNvSpPr>
          <p:nvPr/>
        </p:nvSpPr>
        <p:spPr>
          <a:xfrm>
            <a:off x="8510781" y="2432615"/>
            <a:ext cx="3888452" cy="26766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서버</a:t>
            </a:r>
            <a:r>
              <a:rPr lang="en-US" altLang="ko-KR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(Node.js)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내부 기능 수행</a:t>
            </a:r>
            <a:r>
              <a:rPr lang="en-US" altLang="ko-KR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en-US" altLang="ko-KR" sz="2000" b="1" dirty="0" err="1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Javascript</a:t>
            </a:r>
            <a:r>
              <a:rPr lang="en-US" altLang="ko-KR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)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클라이언트</a:t>
            </a:r>
            <a:r>
              <a:rPr lang="en-US" altLang="ko-KR" sz="20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(HTML)</a:t>
            </a:r>
          </a:p>
        </p:txBody>
      </p:sp>
    </p:spTree>
    <p:extLst>
      <p:ext uri="{BB962C8B-B14F-4D97-AF65-F5344CB8AC3E}">
        <p14:creationId xmlns:p14="http://schemas.microsoft.com/office/powerpoint/2010/main" val="126372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233738" y="293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233738" y="293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233738" y="3392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E17557A-40BA-4D3C-ACD9-A5DBFD04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4E24FA34-0F42-4A62-B3B6-CF8BC816C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435CA9-5E1D-4655-85AD-E395E0FC9538}"/>
              </a:ext>
            </a:extLst>
          </p:cNvPr>
          <p:cNvSpPr txBox="1"/>
          <p:nvPr/>
        </p:nvSpPr>
        <p:spPr>
          <a:xfrm>
            <a:off x="1087122" y="813866"/>
            <a:ext cx="23266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엔드 개발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103B466-3219-4B57-BA71-6C51A527C1EC}"/>
              </a:ext>
            </a:extLst>
          </p:cNvPr>
          <p:cNvSpPr txBox="1">
            <a:spLocks/>
          </p:cNvSpPr>
          <p:nvPr/>
        </p:nvSpPr>
        <p:spPr>
          <a:xfrm>
            <a:off x="1087121" y="1396681"/>
            <a:ext cx="11774852" cy="50285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Document </a:t>
            </a:r>
            <a:r>
              <a:rPr lang="ko-KR" altLang="en-US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정독 및 크기를 좌우하는 태그 분석을 통해 문제 해결 및 </a:t>
            </a:r>
            <a:r>
              <a:rPr lang="en-US" altLang="ko-KR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modal</a:t>
            </a:r>
            <a:r>
              <a:rPr lang="ko-KR" altLang="en-US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을 통한 </a:t>
            </a:r>
            <a:r>
              <a:rPr lang="en-US" altLang="ko-KR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explain </a:t>
            </a:r>
            <a:r>
              <a:rPr lang="ko-KR" altLang="en-US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창 추가</a:t>
            </a:r>
            <a:r>
              <a:rPr lang="en-US" altLang="ko-KR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05EC8AD-232A-4ADD-BEE2-0375538325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6121" y="2139429"/>
            <a:ext cx="7765498" cy="38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3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주제 선정 배경</a:t>
            </a:r>
            <a:endParaRPr lang="ko-KR" altLang="en-US" sz="1800" b="1" dirty="0">
              <a:solidFill>
                <a:srgbClr val="66665C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306824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0000101010101" charset="-127"/>
                <a:ea typeface="나눔바른고딕" panose="020B0600000101010101" charset="-127"/>
              </a:rPr>
              <a:t>3</a:t>
            </a:fld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97C2B-464A-4031-9283-D3BECD12FDEA}"/>
              </a:ext>
            </a:extLst>
          </p:cNvPr>
          <p:cNvSpPr txBox="1"/>
          <p:nvPr/>
        </p:nvSpPr>
        <p:spPr>
          <a:xfrm>
            <a:off x="1694219" y="2828836"/>
            <a:ext cx="880356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72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기여</a:t>
            </a:r>
            <a:r>
              <a:rPr lang="en-US" altLang="ko-KR" sz="72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7200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63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233738" y="293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233738" y="2935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233738" y="3392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E17557A-40BA-4D3C-ACD9-A5DBFD046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파트 내용 및 결과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래픽 17" descr="확인 표시">
            <a:extLst>
              <a:ext uri="{FF2B5EF4-FFF2-40B4-BE49-F238E27FC236}">
                <a16:creationId xmlns:a16="http://schemas.microsoft.com/office/drawing/2014/main" id="{4E24FA34-0F42-4A62-B3B6-CF8BC816C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121" y="859948"/>
            <a:ext cx="508000" cy="50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435CA9-5E1D-4655-85AD-E395E0FC9538}"/>
              </a:ext>
            </a:extLst>
          </p:cNvPr>
          <p:cNvSpPr txBox="1"/>
          <p:nvPr/>
        </p:nvSpPr>
        <p:spPr>
          <a:xfrm>
            <a:off x="1087122" y="813866"/>
            <a:ext cx="232663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엔드 개발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103B466-3219-4B57-BA71-6C51A527C1EC}"/>
              </a:ext>
            </a:extLst>
          </p:cNvPr>
          <p:cNvSpPr txBox="1">
            <a:spLocks/>
          </p:cNvSpPr>
          <p:nvPr/>
        </p:nvSpPr>
        <p:spPr>
          <a:xfrm>
            <a:off x="1087121" y="1396681"/>
            <a:ext cx="11774852" cy="50285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각 알고리즘 키워드 제시 및 키워드 클릭 시 논문 및 </a:t>
            </a:r>
            <a:r>
              <a:rPr lang="en-US" altLang="ko-KR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abstract </a:t>
            </a:r>
            <a:r>
              <a:rPr lang="ko-KR" altLang="en-US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제공</a:t>
            </a:r>
            <a:r>
              <a:rPr lang="en-US" altLang="ko-KR" sz="1800" b="1" dirty="0">
                <a:solidFill>
                  <a:srgbClr val="C80150"/>
                </a:solidFill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E6DDEC4-ED96-4DF2-9D44-CA7AD2C597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8519" y="1996845"/>
            <a:ext cx="9491162" cy="41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대망의 시연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0CE303-7D73-4490-A982-A65DEDDD3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634" y="1138454"/>
            <a:ext cx="8984931" cy="51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2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2191999" cy="6858000"/>
            <a:chOff x="1" y="0"/>
            <a:chExt cx="12191999" cy="6858000"/>
          </a:xfrm>
        </p:grpSpPr>
        <p:sp>
          <p:nvSpPr>
            <p:cNvPr id="14" name="직사각형 13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solidFill>
              <a:srgbClr val="C80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1016" y="0"/>
              <a:ext cx="1198098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341799" y="6135159"/>
            <a:ext cx="3692844" cy="722841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3021427" y="2921168"/>
            <a:ext cx="63601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8386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9F964C-EB5E-4F79-86C0-DD684835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5" y="847406"/>
            <a:ext cx="10903670" cy="56882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주제 선정 배경</a:t>
            </a:r>
            <a:endParaRPr lang="ko-KR" altLang="en-US" sz="1800" b="1" dirty="0">
              <a:solidFill>
                <a:srgbClr val="66665C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306824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0000101010101" charset="-127"/>
                <a:ea typeface="나눔바른고딕" panose="020B0600000101010101" charset="-127"/>
              </a:rPr>
              <a:t>4</a:t>
            </a:fld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8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AB6AED-DFB3-4461-8083-244E0ABE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6" y="963520"/>
            <a:ext cx="10790548" cy="54984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주제 선정 배경</a:t>
            </a:r>
            <a:endParaRPr lang="ko-KR" altLang="en-US" sz="1800" b="1" dirty="0">
              <a:solidFill>
                <a:srgbClr val="66665C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0000101010101" charset="-127"/>
                <a:ea typeface="나눔바른고딕" panose="020B0600000101010101" charset="-127"/>
              </a:rPr>
              <a:t>5</a:t>
            </a:fld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6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23D0A74-3961-4045-A228-C04169E5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15" y="947936"/>
            <a:ext cx="10375770" cy="54084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주제 선정 배경</a:t>
            </a:r>
            <a:endParaRPr lang="ko-KR" altLang="en-US" sz="1800" b="1" dirty="0">
              <a:solidFill>
                <a:srgbClr val="66665C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0000101010101" charset="-127"/>
                <a:ea typeface="나눔바른고딕" panose="020B0600000101010101" charset="-127"/>
              </a:rPr>
              <a:t>6</a:t>
            </a:fld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44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1.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주제 선정 배경</a:t>
            </a:r>
            <a:endParaRPr lang="ko-KR" altLang="en-US" sz="1800" b="1" dirty="0">
              <a:solidFill>
                <a:srgbClr val="66665C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0000101010101" charset="-127"/>
                <a:ea typeface="나눔바른고딕" panose="020B0600000101010101" charset="-127"/>
              </a:rPr>
              <a:t>7</a:t>
            </a:fld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88D723-8EAE-42C2-BC1B-61DF93399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1318974"/>
            <a:ext cx="7499399" cy="4423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AE3BFB-516B-488F-A2B9-AC4925E75852}"/>
              </a:ext>
            </a:extLst>
          </p:cNvPr>
          <p:cNvSpPr txBox="1"/>
          <p:nvPr/>
        </p:nvSpPr>
        <p:spPr>
          <a:xfrm>
            <a:off x="7729456" y="1937003"/>
            <a:ext cx="4330661" cy="39241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홍보를 위한 유명한 연구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 연구에만 시선 집중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그저 성과에 집중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성과가 아닌 연구 분야</a:t>
            </a:r>
            <a:endParaRPr lang="en-US" altLang="ko-KR" sz="24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논문을 내용을 통한</a:t>
            </a:r>
            <a:endParaRPr lang="en-US" altLang="ko-KR" sz="24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직접적인 키워드 제공</a:t>
            </a:r>
            <a:r>
              <a:rPr lang="en-US" altLang="ko-KR" sz="24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필요성</a:t>
            </a:r>
            <a:endParaRPr lang="en-US" altLang="ko-KR" sz="2400" b="1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79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2.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  <a:t>프로젝트 개요</a:t>
            </a:r>
            <a:br>
              <a:rPr lang="en-US" altLang="ko-KR" sz="2400" b="1" dirty="0">
                <a:solidFill>
                  <a:srgbClr val="66665C"/>
                </a:solidFill>
                <a:latin typeface="나눔바른고딕" panose="020B0600000101010101" charset="-127"/>
                <a:ea typeface="나눔바른고딕" panose="020B0600000101010101" charset="-127"/>
              </a:rPr>
            </a:br>
            <a:endParaRPr lang="ko-KR" altLang="en-US" sz="1800" b="1" dirty="0">
              <a:solidFill>
                <a:srgbClr val="66665C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>
                <a:latin typeface="나눔바른고딕" panose="020B0600000101010101" charset="-127"/>
                <a:ea typeface="나눔바른고딕" panose="020B0600000101010101" charset="-127"/>
              </a:rPr>
              <a:t>8</a:t>
            </a:fld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A1283-5DBE-497A-A8F7-DF33E7C91E07}"/>
              </a:ext>
            </a:extLst>
          </p:cNvPr>
          <p:cNvSpPr txBox="1"/>
          <p:nvPr/>
        </p:nvSpPr>
        <p:spPr>
          <a:xfrm>
            <a:off x="1694219" y="1905159"/>
            <a:ext cx="8803562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텍스트 마이닝을 통해서 </a:t>
            </a:r>
            <a:endParaRPr lang="en-US" altLang="ko-KR" sz="3600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데이터를 전달하기 위한</a:t>
            </a:r>
            <a:endParaRPr lang="en-US" altLang="ko-KR" sz="3600" dirty="0">
              <a:solidFill>
                <a:srgbClr val="C801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600" dirty="0">
                <a:solidFill>
                  <a:srgbClr val="C801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대시보드 개발</a:t>
            </a:r>
          </a:p>
        </p:txBody>
      </p:sp>
    </p:spTree>
    <p:extLst>
      <p:ext uri="{BB962C8B-B14F-4D97-AF65-F5344CB8AC3E}">
        <p14:creationId xmlns:p14="http://schemas.microsoft.com/office/powerpoint/2010/main" val="225295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5600" y="184625"/>
            <a:ext cx="11774852" cy="1325563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400" b="1" dirty="0">
                <a:solidFill>
                  <a:srgbClr val="66665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sz="1800" b="1" dirty="0">
              <a:solidFill>
                <a:srgbClr val="66665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491162" y="6287970"/>
            <a:ext cx="2568955" cy="502850"/>
            <a:chOff x="3508056" y="5958000"/>
            <a:chExt cx="4597914" cy="90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056" y="5958000"/>
              <a:ext cx="1092596" cy="90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632" y="5958000"/>
              <a:ext cx="967371" cy="90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8540" y="5958000"/>
              <a:ext cx="896339" cy="90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199" y="5958000"/>
              <a:ext cx="896339" cy="90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9" y="5958000"/>
              <a:ext cx="741091" cy="9000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8A6A50-1E39-4496-B13E-C9165733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74895-5BEF-4E6F-AE87-72496C20EC38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4" y="3292479"/>
            <a:ext cx="913988" cy="9139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805" y="2862723"/>
            <a:ext cx="628650" cy="7143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0455" y="2862723"/>
            <a:ext cx="1088571" cy="7143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805" y="3749473"/>
            <a:ext cx="628650" cy="7143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0455" y="3749473"/>
            <a:ext cx="1088571" cy="7143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805" y="4636223"/>
            <a:ext cx="628650" cy="7143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0455" y="4636223"/>
            <a:ext cx="1088571" cy="7143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3461" y="847406"/>
            <a:ext cx="2505075" cy="85725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 rot="16200000">
            <a:off x="3729144" y="3288197"/>
            <a:ext cx="157534" cy="863126"/>
            <a:chOff x="3540244" y="2333160"/>
            <a:chExt cx="157534" cy="863126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3540244" y="2333161"/>
              <a:ext cx="0" cy="863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3697778" y="2333160"/>
              <a:ext cx="0" cy="863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 rot="16200000">
            <a:off x="8247150" y="3288196"/>
            <a:ext cx="157534" cy="863126"/>
            <a:chOff x="3540244" y="2333160"/>
            <a:chExt cx="157534" cy="863126"/>
          </a:xfrm>
        </p:grpSpPr>
        <p:cxnSp>
          <p:nvCxnSpPr>
            <p:cNvPr id="34" name="직선 화살표 연결선 33"/>
            <p:cNvCxnSpPr/>
            <p:nvPr/>
          </p:nvCxnSpPr>
          <p:spPr>
            <a:xfrm>
              <a:off x="3540244" y="2333161"/>
              <a:ext cx="0" cy="863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3697778" y="2333160"/>
              <a:ext cx="0" cy="863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화살표 연결선 35"/>
          <p:cNvCxnSpPr/>
          <p:nvPr/>
        </p:nvCxnSpPr>
        <p:spPr>
          <a:xfrm>
            <a:off x="6009979" y="1871599"/>
            <a:ext cx="0" cy="8631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6167513" y="1871598"/>
            <a:ext cx="0" cy="8631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5493" y="4990974"/>
            <a:ext cx="2261013" cy="1365376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 rot="18000000">
            <a:off x="3710710" y="4843406"/>
            <a:ext cx="157534" cy="863126"/>
            <a:chOff x="3540244" y="2333160"/>
            <a:chExt cx="157534" cy="863126"/>
          </a:xfrm>
        </p:grpSpPr>
        <p:cxnSp>
          <p:nvCxnSpPr>
            <p:cNvPr id="51" name="직선 화살표 연결선 50"/>
            <p:cNvCxnSpPr/>
            <p:nvPr/>
          </p:nvCxnSpPr>
          <p:spPr>
            <a:xfrm>
              <a:off x="3540244" y="2333161"/>
              <a:ext cx="0" cy="863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V="1">
              <a:off x="3697778" y="2333160"/>
              <a:ext cx="0" cy="863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 rot="3600000" flipV="1">
            <a:off x="8148605" y="5161616"/>
            <a:ext cx="157534" cy="863126"/>
            <a:chOff x="3540244" y="2333160"/>
            <a:chExt cx="157534" cy="863126"/>
          </a:xfrm>
        </p:grpSpPr>
        <p:cxnSp>
          <p:nvCxnSpPr>
            <p:cNvPr id="54" name="직선 화살표 연결선 53"/>
            <p:cNvCxnSpPr/>
            <p:nvPr/>
          </p:nvCxnSpPr>
          <p:spPr>
            <a:xfrm>
              <a:off x="3540244" y="2333161"/>
              <a:ext cx="0" cy="863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 flipV="1">
              <a:off x="3697778" y="2333160"/>
              <a:ext cx="0" cy="863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 rot="18000000">
            <a:off x="8187987" y="1236158"/>
            <a:ext cx="157534" cy="863126"/>
            <a:chOff x="3540244" y="2333160"/>
            <a:chExt cx="157534" cy="863126"/>
          </a:xfrm>
        </p:grpSpPr>
        <p:cxnSp>
          <p:nvCxnSpPr>
            <p:cNvPr id="57" name="직선 화살표 연결선 56"/>
            <p:cNvCxnSpPr/>
            <p:nvPr/>
          </p:nvCxnSpPr>
          <p:spPr>
            <a:xfrm>
              <a:off x="3540244" y="2333161"/>
              <a:ext cx="0" cy="863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V="1">
              <a:off x="3697778" y="2333160"/>
              <a:ext cx="0" cy="863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nodejs express">
            <a:extLst>
              <a:ext uri="{FF2B5EF4-FFF2-40B4-BE49-F238E27FC236}">
                <a16:creationId xmlns:a16="http://schemas.microsoft.com/office/drawing/2014/main" id="{D4C965B4-F7A9-4964-880E-3CFD7387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460" y="2917550"/>
            <a:ext cx="3031570" cy="17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WS">
            <a:extLst>
              <a:ext uri="{FF2B5EF4-FFF2-40B4-BE49-F238E27FC236}">
                <a16:creationId xmlns:a16="http://schemas.microsoft.com/office/drawing/2014/main" id="{6C79E667-C4E3-4CC7-9658-149CF83E5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541" y="709501"/>
            <a:ext cx="1616610" cy="12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eb icon">
            <a:extLst>
              <a:ext uri="{FF2B5EF4-FFF2-40B4-BE49-F238E27FC236}">
                <a16:creationId xmlns:a16="http://schemas.microsoft.com/office/drawing/2014/main" id="{40873215-23F0-467A-B005-0B1BD0CB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573" y="3125773"/>
            <a:ext cx="1247400" cy="124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1EB9813-AB71-4E3D-88F3-915B2C4AA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1805" y="2028324"/>
            <a:ext cx="628650" cy="7143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7571641-DD78-4DD6-9D6D-F87340436C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0455" y="2028324"/>
            <a:ext cx="1088571" cy="714375"/>
          </a:xfrm>
          <a:prstGeom prst="rect">
            <a:avLst/>
          </a:prstGeom>
        </p:spPr>
      </p:pic>
      <p:pic>
        <p:nvPicPr>
          <p:cNvPr id="13" name="그래픽 12" descr="펼쳐진 책">
            <a:extLst>
              <a:ext uri="{FF2B5EF4-FFF2-40B4-BE49-F238E27FC236}">
                <a16:creationId xmlns:a16="http://schemas.microsoft.com/office/drawing/2014/main" id="{BD28B365-2BFD-4F8E-AEAB-BD120A9C58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15791" y="1080958"/>
            <a:ext cx="1247396" cy="1247396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D502AEF5-0A27-42CA-B0A8-898E747D79F6}"/>
              </a:ext>
            </a:extLst>
          </p:cNvPr>
          <p:cNvGrpSpPr/>
          <p:nvPr/>
        </p:nvGrpSpPr>
        <p:grpSpPr>
          <a:xfrm rot="18000000">
            <a:off x="3710709" y="1977000"/>
            <a:ext cx="157534" cy="863126"/>
            <a:chOff x="3540244" y="2333160"/>
            <a:chExt cx="157534" cy="863126"/>
          </a:xfrm>
        </p:grpSpPr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3B9D066D-CB60-4370-904F-E0F9A8DD4948}"/>
                </a:ext>
              </a:extLst>
            </p:cNvPr>
            <p:cNvCxnSpPr/>
            <p:nvPr/>
          </p:nvCxnSpPr>
          <p:spPr>
            <a:xfrm>
              <a:off x="3540244" y="2333161"/>
              <a:ext cx="0" cy="8631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59F10CB-835A-4EE2-B8BE-CECB1507D87A}"/>
                </a:ext>
              </a:extLst>
            </p:cNvPr>
            <p:cNvCxnSpPr/>
            <p:nvPr/>
          </p:nvCxnSpPr>
          <p:spPr>
            <a:xfrm flipV="1">
              <a:off x="3697778" y="2333160"/>
              <a:ext cx="0" cy="863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54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1418</Words>
  <Application>Microsoft Office PowerPoint</Application>
  <PresentationFormat>와이드스크린</PresentationFormat>
  <Paragraphs>265</Paragraphs>
  <Slides>32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Arial</vt:lpstr>
      <vt:lpstr>나눔바른고딕</vt:lpstr>
      <vt:lpstr>맑은 고딕</vt:lpstr>
      <vt:lpstr>Office 테마</vt:lpstr>
      <vt:lpstr>PowerPoint 프레젠테이션</vt:lpstr>
      <vt:lpstr>PowerPoint 프레젠테이션</vt:lpstr>
      <vt:lpstr>1. 주제 선정 배경</vt:lpstr>
      <vt:lpstr>1. 주제 선정 배경</vt:lpstr>
      <vt:lpstr>1. 주제 선정 배경</vt:lpstr>
      <vt:lpstr>1. 주제 선정 배경</vt:lpstr>
      <vt:lpstr>1. 주제 선정 배경</vt:lpstr>
      <vt:lpstr>2. 프로젝트 개요 </vt:lpstr>
      <vt:lpstr>2. 프로젝트 개요</vt:lpstr>
      <vt:lpstr>2. 프로젝트 개요</vt:lpstr>
      <vt:lpstr>3. 각 파트 내용 및 결과 </vt:lpstr>
      <vt:lpstr>3. 각 파트 내용 및 결과 </vt:lpstr>
      <vt:lpstr>3. 각 파트 내용 및 결과 </vt:lpstr>
      <vt:lpstr>3. 각 파트 내용 및 결과 </vt:lpstr>
      <vt:lpstr>1. TF-IDF(Term Frequency-Inverse Document Frequency)</vt:lpstr>
      <vt:lpstr>PowerPoint 프레젠테이션</vt:lpstr>
      <vt:lpstr>PowerPoint 프레젠테이션</vt:lpstr>
      <vt:lpstr>PowerPoint 프레젠테이션</vt:lpstr>
      <vt:lpstr>PowerPoint 프레젠테이션</vt:lpstr>
      <vt:lpstr>CRF(결과)</vt:lpstr>
      <vt:lpstr>PowerPoint 프레젠테이션</vt:lpstr>
      <vt:lpstr>3. 각 파트 내용 및 결과 </vt:lpstr>
      <vt:lpstr>PowerPoint 프레젠테이션</vt:lpstr>
      <vt:lpstr>3. 각 파트 내용 및 결과 </vt:lpstr>
      <vt:lpstr>3. 각 파트 내용 및 결과 </vt:lpstr>
      <vt:lpstr>3. 각 파트 내용 및 결과 </vt:lpstr>
      <vt:lpstr>3. 각 파트 내용 및 결과 </vt:lpstr>
      <vt:lpstr>3. 각 파트 내용 및 결과 </vt:lpstr>
      <vt:lpstr>3. 각 파트 내용 및 결과 </vt:lpstr>
      <vt:lpstr>3. 각 파트 내용 및 결과 </vt:lpstr>
      <vt:lpstr>4. 대망의 시연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찬영</dc:creator>
  <cp:lastModifiedBy>김찬영(산업경영공학과)</cp:lastModifiedBy>
  <cp:revision>86</cp:revision>
  <dcterms:created xsi:type="dcterms:W3CDTF">2018-04-15T05:01:27Z</dcterms:created>
  <dcterms:modified xsi:type="dcterms:W3CDTF">2019-12-09T18:34:59Z</dcterms:modified>
</cp:coreProperties>
</file>